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88" r:id="rId10"/>
    <p:sldId id="289" r:id="rId11"/>
    <p:sldId id="290" r:id="rId12"/>
    <p:sldId id="293" r:id="rId13"/>
    <p:sldId id="291" r:id="rId14"/>
    <p:sldId id="292" r:id="rId15"/>
    <p:sldId id="294" r:id="rId16"/>
    <p:sldId id="295" r:id="rId17"/>
    <p:sldId id="296" r:id="rId18"/>
    <p:sldId id="297" r:id="rId19"/>
    <p:sldId id="298" r:id="rId20"/>
    <p:sldId id="299" r:id="rId21"/>
    <p:sldId id="300" r:id="rId22"/>
    <p:sldId id="274"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48281-83B5-9345-8FAF-3735CD99497E}" v="314" dt="2022-01-25T22:47:17.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9"/>
    <p:restoredTop sz="96054"/>
  </p:normalViewPr>
  <p:slideViewPr>
    <p:cSldViewPr snapToGrid="0" snapToObjects="1">
      <p:cViewPr varScale="1">
        <p:scale>
          <a:sx n="111" d="100"/>
          <a:sy n="111"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0D102-10E7-6A4F-A161-700042C035B3}"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8DF39669-8BEA-CC46-A4E6-E1810B4CD4D1}">
      <dgm:prSet phldrT="[Text]"/>
      <dgm:spPr/>
      <dgm:t>
        <a:bodyPr/>
        <a:lstStyle/>
        <a:p>
          <a:r>
            <a:rPr lang="en-US" dirty="0"/>
            <a:t>MOREHOUSE COLLEGE</a:t>
          </a:r>
        </a:p>
      </dgm:t>
    </dgm:pt>
    <dgm:pt modelId="{298588E2-4FF8-4E47-A3B8-DB9C74A55D38}" type="sibTrans" cxnId="{F8B3B19E-DA63-9042-BCEC-632D3CE992C6}">
      <dgm:prSet/>
      <dgm:spPr/>
      <dgm:t>
        <a:bodyPr/>
        <a:lstStyle/>
        <a:p>
          <a:endParaRPr lang="en-US"/>
        </a:p>
      </dgm:t>
    </dgm:pt>
    <dgm:pt modelId="{A77CD5CE-C798-DA47-A94B-3DB7CD8E3A6E}" type="parTrans" cxnId="{F8B3B19E-DA63-9042-BCEC-632D3CE992C6}">
      <dgm:prSet/>
      <dgm:spPr/>
      <dgm:t>
        <a:bodyPr/>
        <a:lstStyle/>
        <a:p>
          <a:endParaRPr lang="en-US"/>
        </a:p>
      </dgm:t>
    </dgm:pt>
    <dgm:pt modelId="{3B5751C2-D251-4F49-8531-FFE765BBE13E}">
      <dgm:prSet/>
      <dgm:spPr/>
      <dgm:t>
        <a:bodyPr/>
        <a:lstStyle/>
        <a:p>
          <a:r>
            <a:rPr lang="en-US" dirty="0"/>
            <a:t>25 YEARS OF TAX &amp; ACCOUNTING EXPERIENCE</a:t>
          </a:r>
        </a:p>
      </dgm:t>
    </dgm:pt>
    <dgm:pt modelId="{F8D46A9A-C900-9745-92E2-5E743720FD4F}" type="parTrans" cxnId="{D174D271-0F7A-B045-B953-F3B7BBC2A793}">
      <dgm:prSet/>
      <dgm:spPr/>
      <dgm:t>
        <a:bodyPr/>
        <a:lstStyle/>
        <a:p>
          <a:endParaRPr lang="en-US"/>
        </a:p>
      </dgm:t>
    </dgm:pt>
    <dgm:pt modelId="{F894B868-9B24-B444-A7D3-2DEC2FB681E2}" type="sibTrans" cxnId="{D174D271-0F7A-B045-B953-F3B7BBC2A793}">
      <dgm:prSet/>
      <dgm:spPr/>
      <dgm:t>
        <a:bodyPr/>
        <a:lstStyle/>
        <a:p>
          <a:endParaRPr lang="en-US"/>
        </a:p>
      </dgm:t>
    </dgm:pt>
    <dgm:pt modelId="{F76971AF-A7B1-3E4E-8E0D-83481D8937B2}">
      <dgm:prSet/>
      <dgm:spPr/>
      <dgm:t>
        <a:bodyPr/>
        <a:lstStyle/>
        <a:p>
          <a:r>
            <a:rPr lang="en-US" dirty="0"/>
            <a:t>WHY I STARTED MY FIRM </a:t>
          </a:r>
        </a:p>
      </dgm:t>
    </dgm:pt>
    <dgm:pt modelId="{3DDAF015-F6F1-614C-8520-69CFE9138349}" type="parTrans" cxnId="{7E4CBA4A-09B4-9549-A9D3-AAAD66ADE8D1}">
      <dgm:prSet/>
      <dgm:spPr/>
      <dgm:t>
        <a:bodyPr/>
        <a:lstStyle/>
        <a:p>
          <a:endParaRPr lang="en-US"/>
        </a:p>
      </dgm:t>
    </dgm:pt>
    <dgm:pt modelId="{E32FC8CF-4694-5146-935C-4AB30938CF0A}" type="sibTrans" cxnId="{7E4CBA4A-09B4-9549-A9D3-AAAD66ADE8D1}">
      <dgm:prSet/>
      <dgm:spPr/>
      <dgm:t>
        <a:bodyPr/>
        <a:lstStyle/>
        <a:p>
          <a:endParaRPr lang="en-US"/>
        </a:p>
      </dgm:t>
    </dgm:pt>
    <dgm:pt modelId="{63475A9E-CDC9-E44B-9C52-38732C1E22DC}" type="pres">
      <dgm:prSet presAssocID="{1D00D102-10E7-6A4F-A161-700042C035B3}" presName="diagram" presStyleCnt="0">
        <dgm:presLayoutVars>
          <dgm:dir/>
          <dgm:resizeHandles val="exact"/>
        </dgm:presLayoutVars>
      </dgm:prSet>
      <dgm:spPr/>
    </dgm:pt>
    <dgm:pt modelId="{82D61953-453C-AB4A-A08D-25DBC03216AE}" type="pres">
      <dgm:prSet presAssocID="{8DF39669-8BEA-CC46-A4E6-E1810B4CD4D1}" presName="node" presStyleLbl="node1" presStyleIdx="0" presStyleCnt="3">
        <dgm:presLayoutVars>
          <dgm:bulletEnabled val="1"/>
        </dgm:presLayoutVars>
      </dgm:prSet>
      <dgm:spPr/>
    </dgm:pt>
    <dgm:pt modelId="{E68C9999-E67E-EA4B-A29E-3B2E705FCE42}" type="pres">
      <dgm:prSet presAssocID="{298588E2-4FF8-4E47-A3B8-DB9C74A55D38}" presName="sibTrans" presStyleCnt="0"/>
      <dgm:spPr/>
    </dgm:pt>
    <dgm:pt modelId="{0F42F441-68FD-154D-A470-48CCDBB8BFE8}" type="pres">
      <dgm:prSet presAssocID="{3B5751C2-D251-4F49-8531-FFE765BBE13E}" presName="node" presStyleLbl="node1" presStyleIdx="1" presStyleCnt="3">
        <dgm:presLayoutVars>
          <dgm:bulletEnabled val="1"/>
        </dgm:presLayoutVars>
      </dgm:prSet>
      <dgm:spPr/>
    </dgm:pt>
    <dgm:pt modelId="{B6233DE1-3556-284D-A65B-35ADB67709EF}" type="pres">
      <dgm:prSet presAssocID="{F894B868-9B24-B444-A7D3-2DEC2FB681E2}" presName="sibTrans" presStyleCnt="0"/>
      <dgm:spPr/>
    </dgm:pt>
    <dgm:pt modelId="{3B522437-D093-FC43-9F74-7064918B3DC4}" type="pres">
      <dgm:prSet presAssocID="{F76971AF-A7B1-3E4E-8E0D-83481D8937B2}" presName="node" presStyleLbl="node1" presStyleIdx="2" presStyleCnt="3">
        <dgm:presLayoutVars>
          <dgm:bulletEnabled val="1"/>
        </dgm:presLayoutVars>
      </dgm:prSet>
      <dgm:spPr/>
    </dgm:pt>
  </dgm:ptLst>
  <dgm:cxnLst>
    <dgm:cxn modelId="{28D7CA1E-3E71-A142-BF0F-D544CB5D5E69}" type="presOf" srcId="{8DF39669-8BEA-CC46-A4E6-E1810B4CD4D1}" destId="{82D61953-453C-AB4A-A08D-25DBC03216AE}" srcOrd="0" destOrd="0" presId="urn:microsoft.com/office/officeart/2005/8/layout/default"/>
    <dgm:cxn modelId="{7E4CBA4A-09B4-9549-A9D3-AAAD66ADE8D1}" srcId="{1D00D102-10E7-6A4F-A161-700042C035B3}" destId="{F76971AF-A7B1-3E4E-8E0D-83481D8937B2}" srcOrd="2" destOrd="0" parTransId="{3DDAF015-F6F1-614C-8520-69CFE9138349}" sibTransId="{E32FC8CF-4694-5146-935C-4AB30938CF0A}"/>
    <dgm:cxn modelId="{D174D271-0F7A-B045-B953-F3B7BBC2A793}" srcId="{1D00D102-10E7-6A4F-A161-700042C035B3}" destId="{3B5751C2-D251-4F49-8531-FFE765BBE13E}" srcOrd="1" destOrd="0" parTransId="{F8D46A9A-C900-9745-92E2-5E743720FD4F}" sibTransId="{F894B868-9B24-B444-A7D3-2DEC2FB681E2}"/>
    <dgm:cxn modelId="{D5507675-FF7C-F244-A9B8-59D17586FE07}" type="presOf" srcId="{3B5751C2-D251-4F49-8531-FFE765BBE13E}" destId="{0F42F441-68FD-154D-A470-48CCDBB8BFE8}" srcOrd="0" destOrd="0" presId="urn:microsoft.com/office/officeart/2005/8/layout/default"/>
    <dgm:cxn modelId="{F8B3B19E-DA63-9042-BCEC-632D3CE992C6}" srcId="{1D00D102-10E7-6A4F-A161-700042C035B3}" destId="{8DF39669-8BEA-CC46-A4E6-E1810B4CD4D1}" srcOrd="0" destOrd="0" parTransId="{A77CD5CE-C798-DA47-A94B-3DB7CD8E3A6E}" sibTransId="{298588E2-4FF8-4E47-A3B8-DB9C74A55D38}"/>
    <dgm:cxn modelId="{FF4D8AAC-5105-3245-8F48-EC51A07AD5F8}" type="presOf" srcId="{1D00D102-10E7-6A4F-A161-700042C035B3}" destId="{63475A9E-CDC9-E44B-9C52-38732C1E22DC}" srcOrd="0" destOrd="0" presId="urn:microsoft.com/office/officeart/2005/8/layout/default"/>
    <dgm:cxn modelId="{F1D5B0B9-FBEF-EF44-9D74-4F6FB2AED6C5}" type="presOf" srcId="{F76971AF-A7B1-3E4E-8E0D-83481D8937B2}" destId="{3B522437-D093-FC43-9F74-7064918B3DC4}" srcOrd="0" destOrd="0" presId="urn:microsoft.com/office/officeart/2005/8/layout/default"/>
    <dgm:cxn modelId="{ACF8B389-293B-E646-BAB3-EF7F68FE6098}" type="presParOf" srcId="{63475A9E-CDC9-E44B-9C52-38732C1E22DC}" destId="{82D61953-453C-AB4A-A08D-25DBC03216AE}" srcOrd="0" destOrd="0" presId="urn:microsoft.com/office/officeart/2005/8/layout/default"/>
    <dgm:cxn modelId="{22A4E5A6-8D49-0741-B200-95671CEA74D4}" type="presParOf" srcId="{63475A9E-CDC9-E44B-9C52-38732C1E22DC}" destId="{E68C9999-E67E-EA4B-A29E-3B2E705FCE42}" srcOrd="1" destOrd="0" presId="urn:microsoft.com/office/officeart/2005/8/layout/default"/>
    <dgm:cxn modelId="{3552C1AB-AFF0-9241-B46F-5811ADBC1E29}" type="presParOf" srcId="{63475A9E-CDC9-E44B-9C52-38732C1E22DC}" destId="{0F42F441-68FD-154D-A470-48CCDBB8BFE8}" srcOrd="2" destOrd="0" presId="urn:microsoft.com/office/officeart/2005/8/layout/default"/>
    <dgm:cxn modelId="{A0095D72-EC53-0647-825A-380DFAA7EA37}" type="presParOf" srcId="{63475A9E-CDC9-E44B-9C52-38732C1E22DC}" destId="{B6233DE1-3556-284D-A65B-35ADB67709EF}" srcOrd="3" destOrd="0" presId="urn:microsoft.com/office/officeart/2005/8/layout/default"/>
    <dgm:cxn modelId="{D4413B58-467C-0C4E-AA89-AE6D4A7166FB}" type="presParOf" srcId="{63475A9E-CDC9-E44B-9C52-38732C1E22DC}" destId="{3B522437-D093-FC43-9F74-7064918B3DC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531B54-A4DC-4176-B0DF-C62EAC6FBB5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842822-9C9C-4D2F-891A-C5F2DC106AF7}">
      <dgm:prSet/>
      <dgm:spPr/>
      <dgm:t>
        <a:bodyPr/>
        <a:lstStyle/>
        <a:p>
          <a:r>
            <a:rPr lang="en-US"/>
            <a:t>Self-employed individuals, sole-proprietorships, partnerships, and S-Corps can deduct up to 20% of their Qualified Business Income</a:t>
          </a:r>
        </a:p>
      </dgm:t>
    </dgm:pt>
    <dgm:pt modelId="{D6AC8226-B075-4731-B2E3-2480078F4F5D}" type="parTrans" cxnId="{A450B495-0ECB-48E6-8F23-150DB5485436}">
      <dgm:prSet/>
      <dgm:spPr/>
      <dgm:t>
        <a:bodyPr/>
        <a:lstStyle/>
        <a:p>
          <a:endParaRPr lang="en-US"/>
        </a:p>
      </dgm:t>
    </dgm:pt>
    <dgm:pt modelId="{74621527-34A1-4DF4-9979-6D6126A0E962}" type="sibTrans" cxnId="{A450B495-0ECB-48E6-8F23-150DB5485436}">
      <dgm:prSet/>
      <dgm:spPr/>
      <dgm:t>
        <a:bodyPr/>
        <a:lstStyle/>
        <a:p>
          <a:endParaRPr lang="en-US"/>
        </a:p>
      </dgm:t>
    </dgm:pt>
    <dgm:pt modelId="{25BCEA8D-8686-4661-8B4E-0D9933ABCCB3}">
      <dgm:prSet/>
      <dgm:spPr/>
      <dgm:t>
        <a:bodyPr/>
        <a:lstStyle/>
        <a:p>
          <a:r>
            <a:rPr lang="en-US"/>
            <a:t>Generally total 2021 taxable income must be under $164,900 if single or married filing separately and $329,800 for married filing jointly</a:t>
          </a:r>
        </a:p>
      </dgm:t>
    </dgm:pt>
    <dgm:pt modelId="{C57EA28B-457C-4E8D-AED6-0234AC93B013}" type="parTrans" cxnId="{6AA1E14B-38D2-414E-B68B-AE9BC49CDAC7}">
      <dgm:prSet/>
      <dgm:spPr/>
      <dgm:t>
        <a:bodyPr/>
        <a:lstStyle/>
        <a:p>
          <a:endParaRPr lang="en-US"/>
        </a:p>
      </dgm:t>
    </dgm:pt>
    <dgm:pt modelId="{099F7718-C06A-4013-AC68-181A35BD4BDF}" type="sibTrans" cxnId="{6AA1E14B-38D2-414E-B68B-AE9BC49CDAC7}">
      <dgm:prSet/>
      <dgm:spPr/>
      <dgm:t>
        <a:bodyPr/>
        <a:lstStyle/>
        <a:p>
          <a:endParaRPr lang="en-US"/>
        </a:p>
      </dgm:t>
    </dgm:pt>
    <dgm:pt modelId="{F47C13DA-A544-4BAE-A2FC-A75FC87CE4A1}">
      <dgm:prSet/>
      <dgm:spPr/>
      <dgm:t>
        <a:bodyPr/>
        <a:lstStyle/>
        <a:p>
          <a:r>
            <a:rPr lang="en-US"/>
            <a:t>Qualified Business Income is defined by the IRS as “the net amount of qualified items of income, gain, deduction and loss from any qualified trade or business, including income from partnerships, S corporations, sole proprietorships, and certain trusts”</a:t>
          </a:r>
        </a:p>
      </dgm:t>
    </dgm:pt>
    <dgm:pt modelId="{D16EF6C8-3F58-4768-975F-A7C10AFD01D0}" type="parTrans" cxnId="{5CD20B8D-404C-4DFE-BEC4-249DB248F699}">
      <dgm:prSet/>
      <dgm:spPr/>
      <dgm:t>
        <a:bodyPr/>
        <a:lstStyle/>
        <a:p>
          <a:endParaRPr lang="en-US"/>
        </a:p>
      </dgm:t>
    </dgm:pt>
    <dgm:pt modelId="{5D24D6E1-33B2-49CE-9EEC-1D71BAA4CEC4}" type="sibTrans" cxnId="{5CD20B8D-404C-4DFE-BEC4-249DB248F699}">
      <dgm:prSet/>
      <dgm:spPr/>
      <dgm:t>
        <a:bodyPr/>
        <a:lstStyle/>
        <a:p>
          <a:endParaRPr lang="en-US"/>
        </a:p>
      </dgm:t>
    </dgm:pt>
    <dgm:pt modelId="{7F66F377-6320-413D-8892-60B572D407E8}">
      <dgm:prSet/>
      <dgm:spPr/>
      <dgm:t>
        <a:bodyPr/>
        <a:lstStyle/>
        <a:p>
          <a:r>
            <a:rPr lang="en-US"/>
            <a:t>Excluded are capital gains or losses, dividends, interest income, income earned outside the U.S., and certain wage and guaranteed payments made to partners and shareholders</a:t>
          </a:r>
        </a:p>
      </dgm:t>
    </dgm:pt>
    <dgm:pt modelId="{22663599-48BD-4AA6-BBDB-ED1EFA7C6CB8}" type="parTrans" cxnId="{19BE02B3-8F6D-4B0B-B982-74F048056D9D}">
      <dgm:prSet/>
      <dgm:spPr/>
      <dgm:t>
        <a:bodyPr/>
        <a:lstStyle/>
        <a:p>
          <a:endParaRPr lang="en-US"/>
        </a:p>
      </dgm:t>
    </dgm:pt>
    <dgm:pt modelId="{AFB70762-622A-4BF9-B96C-5B67E314D15A}" type="sibTrans" cxnId="{19BE02B3-8F6D-4B0B-B982-74F048056D9D}">
      <dgm:prSet/>
      <dgm:spPr/>
      <dgm:t>
        <a:bodyPr/>
        <a:lstStyle/>
        <a:p>
          <a:endParaRPr lang="en-US"/>
        </a:p>
      </dgm:t>
    </dgm:pt>
    <dgm:pt modelId="{AEB3C969-3DE2-449E-94E2-547E3769BBD5}">
      <dgm:prSet/>
      <dgm:spPr/>
      <dgm:t>
        <a:bodyPr/>
        <a:lstStyle/>
        <a:p>
          <a:r>
            <a:rPr lang="en-US" dirty="0"/>
            <a:t>Important note – Doctors are considered a specified service trade or business (where the principal assets is the reputation or skill of its employees or owners) and therefore are subject to additional limitations.  Basically once taxable income is above $429,800 (joint filers) or $214,900 (single filers), the deduction phases out</a:t>
          </a:r>
        </a:p>
      </dgm:t>
    </dgm:pt>
    <dgm:pt modelId="{6ABFD027-E585-4CD5-8651-D6C7198869D7}" type="parTrans" cxnId="{25BE84CE-2723-40AE-80C9-3C72B4F23AF5}">
      <dgm:prSet/>
      <dgm:spPr/>
      <dgm:t>
        <a:bodyPr/>
        <a:lstStyle/>
        <a:p>
          <a:endParaRPr lang="en-US"/>
        </a:p>
      </dgm:t>
    </dgm:pt>
    <dgm:pt modelId="{B00C3914-4402-4D96-BFC4-E78CA32351D9}" type="sibTrans" cxnId="{25BE84CE-2723-40AE-80C9-3C72B4F23AF5}">
      <dgm:prSet/>
      <dgm:spPr/>
      <dgm:t>
        <a:bodyPr/>
        <a:lstStyle/>
        <a:p>
          <a:endParaRPr lang="en-US"/>
        </a:p>
      </dgm:t>
    </dgm:pt>
    <dgm:pt modelId="{36BCD441-5E82-1849-9D9E-CE45642A4261}" type="pres">
      <dgm:prSet presAssocID="{B6531B54-A4DC-4176-B0DF-C62EAC6FBB5F}" presName="vert0" presStyleCnt="0">
        <dgm:presLayoutVars>
          <dgm:dir/>
          <dgm:animOne val="branch"/>
          <dgm:animLvl val="lvl"/>
        </dgm:presLayoutVars>
      </dgm:prSet>
      <dgm:spPr/>
    </dgm:pt>
    <dgm:pt modelId="{DEFD0F7D-599D-3E45-A55E-33129BE30D6C}" type="pres">
      <dgm:prSet presAssocID="{59842822-9C9C-4D2F-891A-C5F2DC106AF7}" presName="thickLine" presStyleLbl="alignNode1" presStyleIdx="0" presStyleCnt="5"/>
      <dgm:spPr/>
    </dgm:pt>
    <dgm:pt modelId="{F6FDFCF6-CDAB-0B44-9899-994FB8B80A30}" type="pres">
      <dgm:prSet presAssocID="{59842822-9C9C-4D2F-891A-C5F2DC106AF7}" presName="horz1" presStyleCnt="0"/>
      <dgm:spPr/>
    </dgm:pt>
    <dgm:pt modelId="{884E8B40-0F68-4642-8243-DA85508630E0}" type="pres">
      <dgm:prSet presAssocID="{59842822-9C9C-4D2F-891A-C5F2DC106AF7}" presName="tx1" presStyleLbl="revTx" presStyleIdx="0" presStyleCnt="5"/>
      <dgm:spPr/>
    </dgm:pt>
    <dgm:pt modelId="{4E31F628-254A-B547-A2CD-9774ECB413FA}" type="pres">
      <dgm:prSet presAssocID="{59842822-9C9C-4D2F-891A-C5F2DC106AF7}" presName="vert1" presStyleCnt="0"/>
      <dgm:spPr/>
    </dgm:pt>
    <dgm:pt modelId="{47A74759-708D-8144-8935-DA1642F96879}" type="pres">
      <dgm:prSet presAssocID="{25BCEA8D-8686-4661-8B4E-0D9933ABCCB3}" presName="thickLine" presStyleLbl="alignNode1" presStyleIdx="1" presStyleCnt="5"/>
      <dgm:spPr/>
    </dgm:pt>
    <dgm:pt modelId="{3D056498-08D4-E94A-BF6E-651959EFF8CC}" type="pres">
      <dgm:prSet presAssocID="{25BCEA8D-8686-4661-8B4E-0D9933ABCCB3}" presName="horz1" presStyleCnt="0"/>
      <dgm:spPr/>
    </dgm:pt>
    <dgm:pt modelId="{AE59D68F-6550-4D4F-ADBD-B3F38E030305}" type="pres">
      <dgm:prSet presAssocID="{25BCEA8D-8686-4661-8B4E-0D9933ABCCB3}" presName="tx1" presStyleLbl="revTx" presStyleIdx="1" presStyleCnt="5"/>
      <dgm:spPr/>
    </dgm:pt>
    <dgm:pt modelId="{07F9387A-07F7-CF40-A1F4-4C9E8E403A52}" type="pres">
      <dgm:prSet presAssocID="{25BCEA8D-8686-4661-8B4E-0D9933ABCCB3}" presName="vert1" presStyleCnt="0"/>
      <dgm:spPr/>
    </dgm:pt>
    <dgm:pt modelId="{C6F36B19-2F3A-A04E-A76B-F378BA6EDBCD}" type="pres">
      <dgm:prSet presAssocID="{F47C13DA-A544-4BAE-A2FC-A75FC87CE4A1}" presName="thickLine" presStyleLbl="alignNode1" presStyleIdx="2" presStyleCnt="5"/>
      <dgm:spPr/>
    </dgm:pt>
    <dgm:pt modelId="{0DEA87C1-0B45-E843-A91B-FAFFE2077116}" type="pres">
      <dgm:prSet presAssocID="{F47C13DA-A544-4BAE-A2FC-A75FC87CE4A1}" presName="horz1" presStyleCnt="0"/>
      <dgm:spPr/>
    </dgm:pt>
    <dgm:pt modelId="{BE46FBAB-EDC7-8D4E-8A99-8EA440102546}" type="pres">
      <dgm:prSet presAssocID="{F47C13DA-A544-4BAE-A2FC-A75FC87CE4A1}" presName="tx1" presStyleLbl="revTx" presStyleIdx="2" presStyleCnt="5"/>
      <dgm:spPr/>
    </dgm:pt>
    <dgm:pt modelId="{1D32E9F9-BCC4-DD4D-B769-AEE09DA73E31}" type="pres">
      <dgm:prSet presAssocID="{F47C13DA-A544-4BAE-A2FC-A75FC87CE4A1}" presName="vert1" presStyleCnt="0"/>
      <dgm:spPr/>
    </dgm:pt>
    <dgm:pt modelId="{BDA3A1EE-D358-1942-9CB2-16C4515E8A95}" type="pres">
      <dgm:prSet presAssocID="{7F66F377-6320-413D-8892-60B572D407E8}" presName="thickLine" presStyleLbl="alignNode1" presStyleIdx="3" presStyleCnt="5"/>
      <dgm:spPr/>
    </dgm:pt>
    <dgm:pt modelId="{B71DB73A-B4AE-C642-AA59-5388A1EE0C27}" type="pres">
      <dgm:prSet presAssocID="{7F66F377-6320-413D-8892-60B572D407E8}" presName="horz1" presStyleCnt="0"/>
      <dgm:spPr/>
    </dgm:pt>
    <dgm:pt modelId="{E73FC185-5266-9944-A945-E14865D57022}" type="pres">
      <dgm:prSet presAssocID="{7F66F377-6320-413D-8892-60B572D407E8}" presName="tx1" presStyleLbl="revTx" presStyleIdx="3" presStyleCnt="5"/>
      <dgm:spPr/>
    </dgm:pt>
    <dgm:pt modelId="{746235E0-A9B8-D849-B7A6-C487D16E94F1}" type="pres">
      <dgm:prSet presAssocID="{7F66F377-6320-413D-8892-60B572D407E8}" presName="vert1" presStyleCnt="0"/>
      <dgm:spPr/>
    </dgm:pt>
    <dgm:pt modelId="{1DB76BA1-F877-1647-9C7A-74BD4DDF71E8}" type="pres">
      <dgm:prSet presAssocID="{AEB3C969-3DE2-449E-94E2-547E3769BBD5}" presName="thickLine" presStyleLbl="alignNode1" presStyleIdx="4" presStyleCnt="5"/>
      <dgm:spPr/>
    </dgm:pt>
    <dgm:pt modelId="{42953510-D086-124A-A8F2-3AB6EF8762B7}" type="pres">
      <dgm:prSet presAssocID="{AEB3C969-3DE2-449E-94E2-547E3769BBD5}" presName="horz1" presStyleCnt="0"/>
      <dgm:spPr/>
    </dgm:pt>
    <dgm:pt modelId="{FB4E0AE0-E425-7148-A89F-A4E4B11E8E99}" type="pres">
      <dgm:prSet presAssocID="{AEB3C969-3DE2-449E-94E2-547E3769BBD5}" presName="tx1" presStyleLbl="revTx" presStyleIdx="4" presStyleCnt="5"/>
      <dgm:spPr/>
    </dgm:pt>
    <dgm:pt modelId="{3EE98C52-5B8D-374D-BF4E-3E4F212D3822}" type="pres">
      <dgm:prSet presAssocID="{AEB3C969-3DE2-449E-94E2-547E3769BBD5}" presName="vert1" presStyleCnt="0"/>
      <dgm:spPr/>
    </dgm:pt>
  </dgm:ptLst>
  <dgm:cxnLst>
    <dgm:cxn modelId="{7A592106-6CBE-CB48-96C0-F4AD90444E37}" type="presOf" srcId="{AEB3C969-3DE2-449E-94E2-547E3769BBD5}" destId="{FB4E0AE0-E425-7148-A89F-A4E4B11E8E99}" srcOrd="0" destOrd="0" presId="urn:microsoft.com/office/officeart/2008/layout/LinedList"/>
    <dgm:cxn modelId="{6AA1E14B-38D2-414E-B68B-AE9BC49CDAC7}" srcId="{B6531B54-A4DC-4176-B0DF-C62EAC6FBB5F}" destId="{25BCEA8D-8686-4661-8B4E-0D9933ABCCB3}" srcOrd="1" destOrd="0" parTransId="{C57EA28B-457C-4E8D-AED6-0234AC93B013}" sibTransId="{099F7718-C06A-4013-AC68-181A35BD4BDF}"/>
    <dgm:cxn modelId="{5A4F8353-61D6-B548-9FD4-4376DB2833BE}" type="presOf" srcId="{25BCEA8D-8686-4661-8B4E-0D9933ABCCB3}" destId="{AE59D68F-6550-4D4F-ADBD-B3F38E030305}" srcOrd="0" destOrd="0" presId="urn:microsoft.com/office/officeart/2008/layout/LinedList"/>
    <dgm:cxn modelId="{E15A0786-DA88-EC49-AA38-85AD0567D046}" type="presOf" srcId="{59842822-9C9C-4D2F-891A-C5F2DC106AF7}" destId="{884E8B40-0F68-4642-8243-DA85508630E0}" srcOrd="0" destOrd="0" presId="urn:microsoft.com/office/officeart/2008/layout/LinedList"/>
    <dgm:cxn modelId="{5CD20B8D-404C-4DFE-BEC4-249DB248F699}" srcId="{B6531B54-A4DC-4176-B0DF-C62EAC6FBB5F}" destId="{F47C13DA-A544-4BAE-A2FC-A75FC87CE4A1}" srcOrd="2" destOrd="0" parTransId="{D16EF6C8-3F58-4768-975F-A7C10AFD01D0}" sibTransId="{5D24D6E1-33B2-49CE-9EEC-1D71BAA4CEC4}"/>
    <dgm:cxn modelId="{A450B495-0ECB-48E6-8F23-150DB5485436}" srcId="{B6531B54-A4DC-4176-B0DF-C62EAC6FBB5F}" destId="{59842822-9C9C-4D2F-891A-C5F2DC106AF7}" srcOrd="0" destOrd="0" parTransId="{D6AC8226-B075-4731-B2E3-2480078F4F5D}" sibTransId="{74621527-34A1-4DF4-9979-6D6126A0E962}"/>
    <dgm:cxn modelId="{19BE02B3-8F6D-4B0B-B982-74F048056D9D}" srcId="{B6531B54-A4DC-4176-B0DF-C62EAC6FBB5F}" destId="{7F66F377-6320-413D-8892-60B572D407E8}" srcOrd="3" destOrd="0" parTransId="{22663599-48BD-4AA6-BBDB-ED1EFA7C6CB8}" sibTransId="{AFB70762-622A-4BF9-B96C-5B67E314D15A}"/>
    <dgm:cxn modelId="{DCAC4AB4-23B4-BE4C-BF36-81965BF69235}" type="presOf" srcId="{F47C13DA-A544-4BAE-A2FC-A75FC87CE4A1}" destId="{BE46FBAB-EDC7-8D4E-8A99-8EA440102546}" srcOrd="0" destOrd="0" presId="urn:microsoft.com/office/officeart/2008/layout/LinedList"/>
    <dgm:cxn modelId="{F669BDB9-7C0A-F04C-AE64-E1E1E321F154}" type="presOf" srcId="{7F66F377-6320-413D-8892-60B572D407E8}" destId="{E73FC185-5266-9944-A945-E14865D57022}" srcOrd="0" destOrd="0" presId="urn:microsoft.com/office/officeart/2008/layout/LinedList"/>
    <dgm:cxn modelId="{25BE84CE-2723-40AE-80C9-3C72B4F23AF5}" srcId="{B6531B54-A4DC-4176-B0DF-C62EAC6FBB5F}" destId="{AEB3C969-3DE2-449E-94E2-547E3769BBD5}" srcOrd="4" destOrd="0" parTransId="{6ABFD027-E585-4CD5-8651-D6C7198869D7}" sibTransId="{B00C3914-4402-4D96-BFC4-E78CA32351D9}"/>
    <dgm:cxn modelId="{7842BADF-4F00-DD4F-B973-54A604BEA18B}" type="presOf" srcId="{B6531B54-A4DC-4176-B0DF-C62EAC6FBB5F}" destId="{36BCD441-5E82-1849-9D9E-CE45642A4261}" srcOrd="0" destOrd="0" presId="urn:microsoft.com/office/officeart/2008/layout/LinedList"/>
    <dgm:cxn modelId="{F5D06423-9C12-DE49-AAD9-874E2D63E8C9}" type="presParOf" srcId="{36BCD441-5E82-1849-9D9E-CE45642A4261}" destId="{DEFD0F7D-599D-3E45-A55E-33129BE30D6C}" srcOrd="0" destOrd="0" presId="urn:microsoft.com/office/officeart/2008/layout/LinedList"/>
    <dgm:cxn modelId="{6076F342-D5D6-BC42-B821-88850A876405}" type="presParOf" srcId="{36BCD441-5E82-1849-9D9E-CE45642A4261}" destId="{F6FDFCF6-CDAB-0B44-9899-994FB8B80A30}" srcOrd="1" destOrd="0" presId="urn:microsoft.com/office/officeart/2008/layout/LinedList"/>
    <dgm:cxn modelId="{D93DDF39-C89D-0645-BD9B-793E3AE86544}" type="presParOf" srcId="{F6FDFCF6-CDAB-0B44-9899-994FB8B80A30}" destId="{884E8B40-0F68-4642-8243-DA85508630E0}" srcOrd="0" destOrd="0" presId="urn:microsoft.com/office/officeart/2008/layout/LinedList"/>
    <dgm:cxn modelId="{C4BDE636-B695-6B4F-B9F1-0F722E8064EA}" type="presParOf" srcId="{F6FDFCF6-CDAB-0B44-9899-994FB8B80A30}" destId="{4E31F628-254A-B547-A2CD-9774ECB413FA}" srcOrd="1" destOrd="0" presId="urn:microsoft.com/office/officeart/2008/layout/LinedList"/>
    <dgm:cxn modelId="{01A1A379-62B3-5E46-B3D7-4070014EBC69}" type="presParOf" srcId="{36BCD441-5E82-1849-9D9E-CE45642A4261}" destId="{47A74759-708D-8144-8935-DA1642F96879}" srcOrd="2" destOrd="0" presId="urn:microsoft.com/office/officeart/2008/layout/LinedList"/>
    <dgm:cxn modelId="{4E2DE2A0-B5EA-FF4E-ACDC-6D27075B4FB0}" type="presParOf" srcId="{36BCD441-5E82-1849-9D9E-CE45642A4261}" destId="{3D056498-08D4-E94A-BF6E-651959EFF8CC}" srcOrd="3" destOrd="0" presId="urn:microsoft.com/office/officeart/2008/layout/LinedList"/>
    <dgm:cxn modelId="{1448EA16-64AB-DF40-8933-05659EE24C37}" type="presParOf" srcId="{3D056498-08D4-E94A-BF6E-651959EFF8CC}" destId="{AE59D68F-6550-4D4F-ADBD-B3F38E030305}" srcOrd="0" destOrd="0" presId="urn:microsoft.com/office/officeart/2008/layout/LinedList"/>
    <dgm:cxn modelId="{72C9EA08-AAF5-7D40-A3C6-1F46179337A9}" type="presParOf" srcId="{3D056498-08D4-E94A-BF6E-651959EFF8CC}" destId="{07F9387A-07F7-CF40-A1F4-4C9E8E403A52}" srcOrd="1" destOrd="0" presId="urn:microsoft.com/office/officeart/2008/layout/LinedList"/>
    <dgm:cxn modelId="{1B101018-0A2A-9248-9AC7-4F78338CB4F1}" type="presParOf" srcId="{36BCD441-5E82-1849-9D9E-CE45642A4261}" destId="{C6F36B19-2F3A-A04E-A76B-F378BA6EDBCD}" srcOrd="4" destOrd="0" presId="urn:microsoft.com/office/officeart/2008/layout/LinedList"/>
    <dgm:cxn modelId="{87B16C00-4239-8F4C-9FF1-23FACD22E6FE}" type="presParOf" srcId="{36BCD441-5E82-1849-9D9E-CE45642A4261}" destId="{0DEA87C1-0B45-E843-A91B-FAFFE2077116}" srcOrd="5" destOrd="0" presId="urn:microsoft.com/office/officeart/2008/layout/LinedList"/>
    <dgm:cxn modelId="{F0AFAE0E-39A7-FC4C-A705-BEF2A122979A}" type="presParOf" srcId="{0DEA87C1-0B45-E843-A91B-FAFFE2077116}" destId="{BE46FBAB-EDC7-8D4E-8A99-8EA440102546}" srcOrd="0" destOrd="0" presId="urn:microsoft.com/office/officeart/2008/layout/LinedList"/>
    <dgm:cxn modelId="{AFA8EF69-6D4C-2E46-832E-FF5C00201437}" type="presParOf" srcId="{0DEA87C1-0B45-E843-A91B-FAFFE2077116}" destId="{1D32E9F9-BCC4-DD4D-B769-AEE09DA73E31}" srcOrd="1" destOrd="0" presId="urn:microsoft.com/office/officeart/2008/layout/LinedList"/>
    <dgm:cxn modelId="{1A4B2333-CB38-E944-A7CC-3C7C4F11BF39}" type="presParOf" srcId="{36BCD441-5E82-1849-9D9E-CE45642A4261}" destId="{BDA3A1EE-D358-1942-9CB2-16C4515E8A95}" srcOrd="6" destOrd="0" presId="urn:microsoft.com/office/officeart/2008/layout/LinedList"/>
    <dgm:cxn modelId="{5DC9D234-63E0-5648-A7B2-EBEE88ED019F}" type="presParOf" srcId="{36BCD441-5E82-1849-9D9E-CE45642A4261}" destId="{B71DB73A-B4AE-C642-AA59-5388A1EE0C27}" srcOrd="7" destOrd="0" presId="urn:microsoft.com/office/officeart/2008/layout/LinedList"/>
    <dgm:cxn modelId="{07C3F00E-2719-E748-9EF1-D2A447CFC67F}" type="presParOf" srcId="{B71DB73A-B4AE-C642-AA59-5388A1EE0C27}" destId="{E73FC185-5266-9944-A945-E14865D57022}" srcOrd="0" destOrd="0" presId="urn:microsoft.com/office/officeart/2008/layout/LinedList"/>
    <dgm:cxn modelId="{AB982370-86A2-914E-B63F-C2FC95D9DA84}" type="presParOf" srcId="{B71DB73A-B4AE-C642-AA59-5388A1EE0C27}" destId="{746235E0-A9B8-D849-B7A6-C487D16E94F1}" srcOrd="1" destOrd="0" presId="urn:microsoft.com/office/officeart/2008/layout/LinedList"/>
    <dgm:cxn modelId="{1E98B284-2C58-D84A-BC16-1C910C30193B}" type="presParOf" srcId="{36BCD441-5E82-1849-9D9E-CE45642A4261}" destId="{1DB76BA1-F877-1647-9C7A-74BD4DDF71E8}" srcOrd="8" destOrd="0" presId="urn:microsoft.com/office/officeart/2008/layout/LinedList"/>
    <dgm:cxn modelId="{487EB3F3-6A25-AF43-A6E4-C2E348C4F6E9}" type="presParOf" srcId="{36BCD441-5E82-1849-9D9E-CE45642A4261}" destId="{42953510-D086-124A-A8F2-3AB6EF8762B7}" srcOrd="9" destOrd="0" presId="urn:microsoft.com/office/officeart/2008/layout/LinedList"/>
    <dgm:cxn modelId="{EB5F1A8D-D8BA-9B41-9F90-213FEFF77AA1}" type="presParOf" srcId="{42953510-D086-124A-A8F2-3AB6EF8762B7}" destId="{FB4E0AE0-E425-7148-A89F-A4E4B11E8E99}" srcOrd="0" destOrd="0" presId="urn:microsoft.com/office/officeart/2008/layout/LinedList"/>
    <dgm:cxn modelId="{69E25675-0D27-664B-B40D-505BAFCF13AB}" type="presParOf" srcId="{42953510-D086-124A-A8F2-3AB6EF8762B7}" destId="{3EE98C52-5B8D-374D-BF4E-3E4F212D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DA7A8E-22AB-4FB8-BC88-0E42ACF9E44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BBD178C-76AA-448E-BB34-B02D48848D80}">
      <dgm:prSet/>
      <dgm:spPr/>
      <dgm:t>
        <a:bodyPr/>
        <a:lstStyle/>
        <a:p>
          <a:r>
            <a:rPr lang="en-US" dirty="0"/>
            <a:t>Hire your children, spouse, or family member</a:t>
          </a:r>
        </a:p>
      </dgm:t>
    </dgm:pt>
    <dgm:pt modelId="{193D1A6A-4C9A-4BFD-8414-CBEAF3306B29}" type="parTrans" cxnId="{D03969B6-BC8A-459A-8EC8-C600446BB095}">
      <dgm:prSet/>
      <dgm:spPr/>
      <dgm:t>
        <a:bodyPr/>
        <a:lstStyle/>
        <a:p>
          <a:endParaRPr lang="en-US"/>
        </a:p>
      </dgm:t>
    </dgm:pt>
    <dgm:pt modelId="{15152525-4883-42B9-95F6-6E8C29C77302}" type="sibTrans" cxnId="{D03969B6-BC8A-459A-8EC8-C600446BB095}">
      <dgm:prSet/>
      <dgm:spPr/>
      <dgm:t>
        <a:bodyPr/>
        <a:lstStyle/>
        <a:p>
          <a:endParaRPr lang="en-US"/>
        </a:p>
      </dgm:t>
    </dgm:pt>
    <dgm:pt modelId="{F82EDC88-CD45-4BE2-9F00-9C51625C333A}">
      <dgm:prSet/>
      <dgm:spPr/>
      <dgm:t>
        <a:bodyPr/>
        <a:lstStyle/>
        <a:p>
          <a:r>
            <a:rPr lang="en-US"/>
            <a:t>Rent Out Your Home Tax Free</a:t>
          </a:r>
        </a:p>
      </dgm:t>
    </dgm:pt>
    <dgm:pt modelId="{E56C9CF3-D341-4F28-910C-AB48ACFAD311}" type="parTrans" cxnId="{9DB59512-AF9A-4F3B-AA06-7586B469E50C}">
      <dgm:prSet/>
      <dgm:spPr/>
      <dgm:t>
        <a:bodyPr/>
        <a:lstStyle/>
        <a:p>
          <a:endParaRPr lang="en-US"/>
        </a:p>
      </dgm:t>
    </dgm:pt>
    <dgm:pt modelId="{7F499A09-95E5-474F-8C0C-04E5CF17DCB4}" type="sibTrans" cxnId="{9DB59512-AF9A-4F3B-AA06-7586B469E50C}">
      <dgm:prSet/>
      <dgm:spPr/>
      <dgm:t>
        <a:bodyPr/>
        <a:lstStyle/>
        <a:p>
          <a:endParaRPr lang="en-US"/>
        </a:p>
      </dgm:t>
    </dgm:pt>
    <dgm:pt modelId="{6493E0A9-B4D2-4AA8-985A-E2CBE286F0C9}">
      <dgm:prSet/>
      <dgm:spPr/>
      <dgm:t>
        <a:bodyPr/>
        <a:lstStyle/>
        <a:p>
          <a:r>
            <a:rPr lang="en-US"/>
            <a:t>Contribute to a Defined Benefit Plan</a:t>
          </a:r>
        </a:p>
      </dgm:t>
    </dgm:pt>
    <dgm:pt modelId="{CC3AC3A0-CD45-4748-8B0A-22131C93B692}" type="parTrans" cxnId="{BC257EF7-2BDC-4C7A-B066-030646354144}">
      <dgm:prSet/>
      <dgm:spPr/>
      <dgm:t>
        <a:bodyPr/>
        <a:lstStyle/>
        <a:p>
          <a:endParaRPr lang="en-US"/>
        </a:p>
      </dgm:t>
    </dgm:pt>
    <dgm:pt modelId="{198B4D32-F977-4D22-946C-C6AEBB567150}" type="sibTrans" cxnId="{BC257EF7-2BDC-4C7A-B066-030646354144}">
      <dgm:prSet/>
      <dgm:spPr/>
      <dgm:t>
        <a:bodyPr/>
        <a:lstStyle/>
        <a:p>
          <a:endParaRPr lang="en-US"/>
        </a:p>
      </dgm:t>
    </dgm:pt>
    <dgm:pt modelId="{2D35943A-EEF2-4AEB-89DF-866ED11B804C}">
      <dgm:prSet/>
      <dgm:spPr/>
      <dgm:t>
        <a:bodyPr/>
        <a:lstStyle/>
        <a:p>
          <a:r>
            <a:rPr lang="en-US"/>
            <a:t>Revisit Your Entity Structure</a:t>
          </a:r>
        </a:p>
      </dgm:t>
    </dgm:pt>
    <dgm:pt modelId="{4A7AB948-69CC-4218-A69E-AF2FC00A8452}" type="parTrans" cxnId="{4591C18F-2F69-4541-8B2F-B552217693BB}">
      <dgm:prSet/>
      <dgm:spPr/>
      <dgm:t>
        <a:bodyPr/>
        <a:lstStyle/>
        <a:p>
          <a:endParaRPr lang="en-US"/>
        </a:p>
      </dgm:t>
    </dgm:pt>
    <dgm:pt modelId="{F224B653-B4FC-48BB-AE13-9C3501BEB223}" type="sibTrans" cxnId="{4591C18F-2F69-4541-8B2F-B552217693BB}">
      <dgm:prSet/>
      <dgm:spPr/>
      <dgm:t>
        <a:bodyPr/>
        <a:lstStyle/>
        <a:p>
          <a:endParaRPr lang="en-US"/>
        </a:p>
      </dgm:t>
    </dgm:pt>
    <dgm:pt modelId="{061E1B4A-2637-41D9-A9BA-0ED59E93CABC}">
      <dgm:prSet/>
      <dgm:spPr/>
      <dgm:t>
        <a:bodyPr/>
        <a:lstStyle/>
        <a:p>
          <a:r>
            <a:rPr lang="en-US"/>
            <a:t>Tax Plan</a:t>
          </a:r>
        </a:p>
      </dgm:t>
    </dgm:pt>
    <dgm:pt modelId="{5A7954D3-AD9F-43B2-BED7-084A27D21B2E}" type="parTrans" cxnId="{AE1FFA23-C4B7-4548-95F2-49FADF03FC02}">
      <dgm:prSet/>
      <dgm:spPr/>
      <dgm:t>
        <a:bodyPr/>
        <a:lstStyle/>
        <a:p>
          <a:endParaRPr lang="en-US"/>
        </a:p>
      </dgm:t>
    </dgm:pt>
    <dgm:pt modelId="{D92E900E-9289-4061-9ABA-603614EE6BAD}" type="sibTrans" cxnId="{AE1FFA23-C4B7-4548-95F2-49FADF03FC02}">
      <dgm:prSet/>
      <dgm:spPr/>
      <dgm:t>
        <a:bodyPr/>
        <a:lstStyle/>
        <a:p>
          <a:endParaRPr lang="en-US"/>
        </a:p>
      </dgm:t>
    </dgm:pt>
    <dgm:pt modelId="{D3879D97-340F-9E4E-A697-1087C6FC3157}" type="pres">
      <dgm:prSet presAssocID="{F1DA7A8E-22AB-4FB8-BC88-0E42ACF9E44A}" presName="vert0" presStyleCnt="0">
        <dgm:presLayoutVars>
          <dgm:dir/>
          <dgm:animOne val="branch"/>
          <dgm:animLvl val="lvl"/>
        </dgm:presLayoutVars>
      </dgm:prSet>
      <dgm:spPr/>
    </dgm:pt>
    <dgm:pt modelId="{E87B9DF1-02DA-8243-944E-7B8329140F72}" type="pres">
      <dgm:prSet presAssocID="{4BBD178C-76AA-448E-BB34-B02D48848D80}" presName="thickLine" presStyleLbl="alignNode1" presStyleIdx="0" presStyleCnt="5"/>
      <dgm:spPr/>
    </dgm:pt>
    <dgm:pt modelId="{51DCAE3C-54E2-0A4E-A45D-8F7C69C62170}" type="pres">
      <dgm:prSet presAssocID="{4BBD178C-76AA-448E-BB34-B02D48848D80}" presName="horz1" presStyleCnt="0"/>
      <dgm:spPr/>
    </dgm:pt>
    <dgm:pt modelId="{607F79C1-1C06-B44E-92E6-5C41B3617387}" type="pres">
      <dgm:prSet presAssocID="{4BBD178C-76AA-448E-BB34-B02D48848D80}" presName="tx1" presStyleLbl="revTx" presStyleIdx="0" presStyleCnt="5"/>
      <dgm:spPr/>
    </dgm:pt>
    <dgm:pt modelId="{C10FF1DE-8880-4048-A271-92367C230D6C}" type="pres">
      <dgm:prSet presAssocID="{4BBD178C-76AA-448E-BB34-B02D48848D80}" presName="vert1" presStyleCnt="0"/>
      <dgm:spPr/>
    </dgm:pt>
    <dgm:pt modelId="{872143A2-FDB0-7540-933E-B5B199884778}" type="pres">
      <dgm:prSet presAssocID="{F82EDC88-CD45-4BE2-9F00-9C51625C333A}" presName="thickLine" presStyleLbl="alignNode1" presStyleIdx="1" presStyleCnt="5"/>
      <dgm:spPr/>
    </dgm:pt>
    <dgm:pt modelId="{963DAFCF-C378-BA4C-BD35-23E67448A261}" type="pres">
      <dgm:prSet presAssocID="{F82EDC88-CD45-4BE2-9F00-9C51625C333A}" presName="horz1" presStyleCnt="0"/>
      <dgm:spPr/>
    </dgm:pt>
    <dgm:pt modelId="{E00569C1-5179-FC49-BA8D-72E652DFC7E9}" type="pres">
      <dgm:prSet presAssocID="{F82EDC88-CD45-4BE2-9F00-9C51625C333A}" presName="tx1" presStyleLbl="revTx" presStyleIdx="1" presStyleCnt="5"/>
      <dgm:spPr/>
    </dgm:pt>
    <dgm:pt modelId="{FA5FE651-7410-B648-9E0B-6990CC03A050}" type="pres">
      <dgm:prSet presAssocID="{F82EDC88-CD45-4BE2-9F00-9C51625C333A}" presName="vert1" presStyleCnt="0"/>
      <dgm:spPr/>
    </dgm:pt>
    <dgm:pt modelId="{82C15174-8D04-9B46-A126-4597E97F088A}" type="pres">
      <dgm:prSet presAssocID="{6493E0A9-B4D2-4AA8-985A-E2CBE286F0C9}" presName="thickLine" presStyleLbl="alignNode1" presStyleIdx="2" presStyleCnt="5"/>
      <dgm:spPr/>
    </dgm:pt>
    <dgm:pt modelId="{9582CC8F-7A56-F14A-A29D-508737AD9324}" type="pres">
      <dgm:prSet presAssocID="{6493E0A9-B4D2-4AA8-985A-E2CBE286F0C9}" presName="horz1" presStyleCnt="0"/>
      <dgm:spPr/>
    </dgm:pt>
    <dgm:pt modelId="{0F33B3B6-1554-5D48-AF47-F16EA64A5049}" type="pres">
      <dgm:prSet presAssocID="{6493E0A9-B4D2-4AA8-985A-E2CBE286F0C9}" presName="tx1" presStyleLbl="revTx" presStyleIdx="2" presStyleCnt="5"/>
      <dgm:spPr/>
    </dgm:pt>
    <dgm:pt modelId="{8B46D457-48DD-6842-B633-F1CD5506C902}" type="pres">
      <dgm:prSet presAssocID="{6493E0A9-B4D2-4AA8-985A-E2CBE286F0C9}" presName="vert1" presStyleCnt="0"/>
      <dgm:spPr/>
    </dgm:pt>
    <dgm:pt modelId="{7811977D-EFB3-0148-9D26-277F900C93A3}" type="pres">
      <dgm:prSet presAssocID="{2D35943A-EEF2-4AEB-89DF-866ED11B804C}" presName="thickLine" presStyleLbl="alignNode1" presStyleIdx="3" presStyleCnt="5"/>
      <dgm:spPr/>
    </dgm:pt>
    <dgm:pt modelId="{63B77F95-A444-EA4D-8D0B-7D26990616CB}" type="pres">
      <dgm:prSet presAssocID="{2D35943A-EEF2-4AEB-89DF-866ED11B804C}" presName="horz1" presStyleCnt="0"/>
      <dgm:spPr/>
    </dgm:pt>
    <dgm:pt modelId="{C293B15B-8503-9240-8633-F12C0DC59458}" type="pres">
      <dgm:prSet presAssocID="{2D35943A-EEF2-4AEB-89DF-866ED11B804C}" presName="tx1" presStyleLbl="revTx" presStyleIdx="3" presStyleCnt="5"/>
      <dgm:spPr/>
    </dgm:pt>
    <dgm:pt modelId="{7A697210-E044-FC49-A8C8-B42B8FF469EE}" type="pres">
      <dgm:prSet presAssocID="{2D35943A-EEF2-4AEB-89DF-866ED11B804C}" presName="vert1" presStyleCnt="0"/>
      <dgm:spPr/>
    </dgm:pt>
    <dgm:pt modelId="{AD204A33-30BC-5E48-B158-59A993D36576}" type="pres">
      <dgm:prSet presAssocID="{061E1B4A-2637-41D9-A9BA-0ED59E93CABC}" presName="thickLine" presStyleLbl="alignNode1" presStyleIdx="4" presStyleCnt="5"/>
      <dgm:spPr/>
    </dgm:pt>
    <dgm:pt modelId="{9552A3A7-198C-B246-B1EE-2BFE47A2077F}" type="pres">
      <dgm:prSet presAssocID="{061E1B4A-2637-41D9-A9BA-0ED59E93CABC}" presName="horz1" presStyleCnt="0"/>
      <dgm:spPr/>
    </dgm:pt>
    <dgm:pt modelId="{5F7559E3-9CCD-8942-AB8A-1DA472793FB3}" type="pres">
      <dgm:prSet presAssocID="{061E1B4A-2637-41D9-A9BA-0ED59E93CABC}" presName="tx1" presStyleLbl="revTx" presStyleIdx="4" presStyleCnt="5"/>
      <dgm:spPr/>
    </dgm:pt>
    <dgm:pt modelId="{06DC75ED-8F5A-E744-A167-1DA212CDC6C8}" type="pres">
      <dgm:prSet presAssocID="{061E1B4A-2637-41D9-A9BA-0ED59E93CABC}" presName="vert1" presStyleCnt="0"/>
      <dgm:spPr/>
    </dgm:pt>
  </dgm:ptLst>
  <dgm:cxnLst>
    <dgm:cxn modelId="{9DB59512-AF9A-4F3B-AA06-7586B469E50C}" srcId="{F1DA7A8E-22AB-4FB8-BC88-0E42ACF9E44A}" destId="{F82EDC88-CD45-4BE2-9F00-9C51625C333A}" srcOrd="1" destOrd="0" parTransId="{E56C9CF3-D341-4F28-910C-AB48ACFAD311}" sibTransId="{7F499A09-95E5-474F-8C0C-04E5CF17DCB4}"/>
    <dgm:cxn modelId="{AE1FFA23-C4B7-4548-95F2-49FADF03FC02}" srcId="{F1DA7A8E-22AB-4FB8-BC88-0E42ACF9E44A}" destId="{061E1B4A-2637-41D9-A9BA-0ED59E93CABC}" srcOrd="4" destOrd="0" parTransId="{5A7954D3-AD9F-43B2-BED7-084A27D21B2E}" sibTransId="{D92E900E-9289-4061-9ABA-603614EE6BAD}"/>
    <dgm:cxn modelId="{4DDDDC27-EEBE-4E4A-AF88-7999F2D44DFF}" type="presOf" srcId="{F1DA7A8E-22AB-4FB8-BC88-0E42ACF9E44A}" destId="{D3879D97-340F-9E4E-A697-1087C6FC3157}" srcOrd="0" destOrd="0" presId="urn:microsoft.com/office/officeart/2008/layout/LinedList"/>
    <dgm:cxn modelId="{51A9615C-CF2D-8247-A949-122484EF9CA0}" type="presOf" srcId="{F82EDC88-CD45-4BE2-9F00-9C51625C333A}" destId="{E00569C1-5179-FC49-BA8D-72E652DFC7E9}" srcOrd="0" destOrd="0" presId="urn:microsoft.com/office/officeart/2008/layout/LinedList"/>
    <dgm:cxn modelId="{88C63767-A484-0D41-96E1-1AB98B5B0002}" type="presOf" srcId="{6493E0A9-B4D2-4AA8-985A-E2CBE286F0C9}" destId="{0F33B3B6-1554-5D48-AF47-F16EA64A5049}" srcOrd="0" destOrd="0" presId="urn:microsoft.com/office/officeart/2008/layout/LinedList"/>
    <dgm:cxn modelId="{FC9BA874-BEDF-504E-BD49-C31C64D86FC7}" type="presOf" srcId="{2D35943A-EEF2-4AEB-89DF-866ED11B804C}" destId="{C293B15B-8503-9240-8633-F12C0DC59458}" srcOrd="0" destOrd="0" presId="urn:microsoft.com/office/officeart/2008/layout/LinedList"/>
    <dgm:cxn modelId="{B82BF283-05F8-524C-9EB8-06F50916BFAD}" type="presOf" srcId="{4BBD178C-76AA-448E-BB34-B02D48848D80}" destId="{607F79C1-1C06-B44E-92E6-5C41B3617387}" srcOrd="0" destOrd="0" presId="urn:microsoft.com/office/officeart/2008/layout/LinedList"/>
    <dgm:cxn modelId="{4591C18F-2F69-4541-8B2F-B552217693BB}" srcId="{F1DA7A8E-22AB-4FB8-BC88-0E42ACF9E44A}" destId="{2D35943A-EEF2-4AEB-89DF-866ED11B804C}" srcOrd="3" destOrd="0" parTransId="{4A7AB948-69CC-4218-A69E-AF2FC00A8452}" sibTransId="{F224B653-B4FC-48BB-AE13-9C3501BEB223}"/>
    <dgm:cxn modelId="{DC19AA90-AC52-EB43-8547-7D98DF372071}" type="presOf" srcId="{061E1B4A-2637-41D9-A9BA-0ED59E93CABC}" destId="{5F7559E3-9CCD-8942-AB8A-1DA472793FB3}" srcOrd="0" destOrd="0" presId="urn:microsoft.com/office/officeart/2008/layout/LinedList"/>
    <dgm:cxn modelId="{D03969B6-BC8A-459A-8EC8-C600446BB095}" srcId="{F1DA7A8E-22AB-4FB8-BC88-0E42ACF9E44A}" destId="{4BBD178C-76AA-448E-BB34-B02D48848D80}" srcOrd="0" destOrd="0" parTransId="{193D1A6A-4C9A-4BFD-8414-CBEAF3306B29}" sibTransId="{15152525-4883-42B9-95F6-6E8C29C77302}"/>
    <dgm:cxn modelId="{BC257EF7-2BDC-4C7A-B066-030646354144}" srcId="{F1DA7A8E-22AB-4FB8-BC88-0E42ACF9E44A}" destId="{6493E0A9-B4D2-4AA8-985A-E2CBE286F0C9}" srcOrd="2" destOrd="0" parTransId="{CC3AC3A0-CD45-4748-8B0A-22131C93B692}" sibTransId="{198B4D32-F977-4D22-946C-C6AEBB567150}"/>
    <dgm:cxn modelId="{E01316AC-4855-014A-B227-D92453864E51}" type="presParOf" srcId="{D3879D97-340F-9E4E-A697-1087C6FC3157}" destId="{E87B9DF1-02DA-8243-944E-7B8329140F72}" srcOrd="0" destOrd="0" presId="urn:microsoft.com/office/officeart/2008/layout/LinedList"/>
    <dgm:cxn modelId="{C6C8FB24-7D2C-B940-9D51-10F459B43C7D}" type="presParOf" srcId="{D3879D97-340F-9E4E-A697-1087C6FC3157}" destId="{51DCAE3C-54E2-0A4E-A45D-8F7C69C62170}" srcOrd="1" destOrd="0" presId="urn:microsoft.com/office/officeart/2008/layout/LinedList"/>
    <dgm:cxn modelId="{F1BA2E03-17A0-FF44-8CB2-35A8AB6B19B6}" type="presParOf" srcId="{51DCAE3C-54E2-0A4E-A45D-8F7C69C62170}" destId="{607F79C1-1C06-B44E-92E6-5C41B3617387}" srcOrd="0" destOrd="0" presId="urn:microsoft.com/office/officeart/2008/layout/LinedList"/>
    <dgm:cxn modelId="{E9937342-ED03-0940-B5C8-D9EC8BB42123}" type="presParOf" srcId="{51DCAE3C-54E2-0A4E-A45D-8F7C69C62170}" destId="{C10FF1DE-8880-4048-A271-92367C230D6C}" srcOrd="1" destOrd="0" presId="urn:microsoft.com/office/officeart/2008/layout/LinedList"/>
    <dgm:cxn modelId="{D33CD2B5-A8FC-4746-9EB4-751CC112A467}" type="presParOf" srcId="{D3879D97-340F-9E4E-A697-1087C6FC3157}" destId="{872143A2-FDB0-7540-933E-B5B199884778}" srcOrd="2" destOrd="0" presId="urn:microsoft.com/office/officeart/2008/layout/LinedList"/>
    <dgm:cxn modelId="{BE0AC538-9E50-ED4D-B3B2-45B7E7A3143D}" type="presParOf" srcId="{D3879D97-340F-9E4E-A697-1087C6FC3157}" destId="{963DAFCF-C378-BA4C-BD35-23E67448A261}" srcOrd="3" destOrd="0" presId="urn:microsoft.com/office/officeart/2008/layout/LinedList"/>
    <dgm:cxn modelId="{F125E366-1A06-0A4C-BD9B-F1C7B8A73397}" type="presParOf" srcId="{963DAFCF-C378-BA4C-BD35-23E67448A261}" destId="{E00569C1-5179-FC49-BA8D-72E652DFC7E9}" srcOrd="0" destOrd="0" presId="urn:microsoft.com/office/officeart/2008/layout/LinedList"/>
    <dgm:cxn modelId="{569F46C0-5173-7143-A83D-045A3D6E214E}" type="presParOf" srcId="{963DAFCF-C378-BA4C-BD35-23E67448A261}" destId="{FA5FE651-7410-B648-9E0B-6990CC03A050}" srcOrd="1" destOrd="0" presId="urn:microsoft.com/office/officeart/2008/layout/LinedList"/>
    <dgm:cxn modelId="{567E6371-FFE9-7545-B8E9-23531BB1A748}" type="presParOf" srcId="{D3879D97-340F-9E4E-A697-1087C6FC3157}" destId="{82C15174-8D04-9B46-A126-4597E97F088A}" srcOrd="4" destOrd="0" presId="urn:microsoft.com/office/officeart/2008/layout/LinedList"/>
    <dgm:cxn modelId="{5C29DE4A-CAFF-A44C-9EC3-82F9656A0C09}" type="presParOf" srcId="{D3879D97-340F-9E4E-A697-1087C6FC3157}" destId="{9582CC8F-7A56-F14A-A29D-508737AD9324}" srcOrd="5" destOrd="0" presId="urn:microsoft.com/office/officeart/2008/layout/LinedList"/>
    <dgm:cxn modelId="{C43B647C-0500-2A48-998E-5E390B0C2AE1}" type="presParOf" srcId="{9582CC8F-7A56-F14A-A29D-508737AD9324}" destId="{0F33B3B6-1554-5D48-AF47-F16EA64A5049}" srcOrd="0" destOrd="0" presId="urn:microsoft.com/office/officeart/2008/layout/LinedList"/>
    <dgm:cxn modelId="{A06D2849-A722-244E-8006-7E3C641FB3A7}" type="presParOf" srcId="{9582CC8F-7A56-F14A-A29D-508737AD9324}" destId="{8B46D457-48DD-6842-B633-F1CD5506C902}" srcOrd="1" destOrd="0" presId="urn:microsoft.com/office/officeart/2008/layout/LinedList"/>
    <dgm:cxn modelId="{78C12130-6602-4749-9169-270F876ED0D4}" type="presParOf" srcId="{D3879D97-340F-9E4E-A697-1087C6FC3157}" destId="{7811977D-EFB3-0148-9D26-277F900C93A3}" srcOrd="6" destOrd="0" presId="urn:microsoft.com/office/officeart/2008/layout/LinedList"/>
    <dgm:cxn modelId="{CC28A9B9-94E8-D54A-AAC4-8E31E2C218D7}" type="presParOf" srcId="{D3879D97-340F-9E4E-A697-1087C6FC3157}" destId="{63B77F95-A444-EA4D-8D0B-7D26990616CB}" srcOrd="7" destOrd="0" presId="urn:microsoft.com/office/officeart/2008/layout/LinedList"/>
    <dgm:cxn modelId="{0F4B0B05-9126-AD4D-9A7F-85100E81D3C6}" type="presParOf" srcId="{63B77F95-A444-EA4D-8D0B-7D26990616CB}" destId="{C293B15B-8503-9240-8633-F12C0DC59458}" srcOrd="0" destOrd="0" presId="urn:microsoft.com/office/officeart/2008/layout/LinedList"/>
    <dgm:cxn modelId="{4D3B2F08-A315-7548-B323-CFC05214C30F}" type="presParOf" srcId="{63B77F95-A444-EA4D-8D0B-7D26990616CB}" destId="{7A697210-E044-FC49-A8C8-B42B8FF469EE}" srcOrd="1" destOrd="0" presId="urn:microsoft.com/office/officeart/2008/layout/LinedList"/>
    <dgm:cxn modelId="{B45F2A3F-B84B-174B-940B-41A33DBFBB12}" type="presParOf" srcId="{D3879D97-340F-9E4E-A697-1087C6FC3157}" destId="{AD204A33-30BC-5E48-B158-59A993D36576}" srcOrd="8" destOrd="0" presId="urn:microsoft.com/office/officeart/2008/layout/LinedList"/>
    <dgm:cxn modelId="{B37AB36A-236E-6046-9245-AB516815914A}" type="presParOf" srcId="{D3879D97-340F-9E4E-A697-1087C6FC3157}" destId="{9552A3A7-198C-B246-B1EE-2BFE47A2077F}" srcOrd="9" destOrd="0" presId="urn:microsoft.com/office/officeart/2008/layout/LinedList"/>
    <dgm:cxn modelId="{19555DFE-E98B-C048-84FD-886ADB6F20C3}" type="presParOf" srcId="{9552A3A7-198C-B246-B1EE-2BFE47A2077F}" destId="{5F7559E3-9CCD-8942-AB8A-1DA472793FB3}" srcOrd="0" destOrd="0" presId="urn:microsoft.com/office/officeart/2008/layout/LinedList"/>
    <dgm:cxn modelId="{F15198F0-8DC2-2946-A35E-01AE8AEBBC5E}" type="presParOf" srcId="{9552A3A7-198C-B246-B1EE-2BFE47A2077F}" destId="{06DC75ED-8F5A-E744-A167-1DA212CDC6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75338E-7DA9-4C71-8E71-F7DADF39461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A0387D2-F5E6-4198-97C8-8D7823E58D02}">
      <dgm:prSet/>
      <dgm:spPr/>
      <dgm:t>
        <a:bodyPr/>
        <a:lstStyle/>
        <a:p>
          <a:r>
            <a:rPr lang="en-US"/>
            <a:t>Sole Proprietorship</a:t>
          </a:r>
        </a:p>
      </dgm:t>
    </dgm:pt>
    <dgm:pt modelId="{BFD80AF0-376F-4A1A-AEB7-0443B4ED326D}" type="parTrans" cxnId="{5B893F22-3B64-4E63-A953-1B9E26DF70A5}">
      <dgm:prSet/>
      <dgm:spPr/>
      <dgm:t>
        <a:bodyPr/>
        <a:lstStyle/>
        <a:p>
          <a:endParaRPr lang="en-US"/>
        </a:p>
      </dgm:t>
    </dgm:pt>
    <dgm:pt modelId="{179291F0-5B7F-4B87-B510-000B6E98F959}" type="sibTrans" cxnId="{5B893F22-3B64-4E63-A953-1B9E26DF70A5}">
      <dgm:prSet/>
      <dgm:spPr/>
      <dgm:t>
        <a:bodyPr/>
        <a:lstStyle/>
        <a:p>
          <a:endParaRPr lang="en-US"/>
        </a:p>
      </dgm:t>
    </dgm:pt>
    <dgm:pt modelId="{56C0C5F1-ACE6-4FCC-A39E-D4E7A663DA72}">
      <dgm:prSet/>
      <dgm:spPr/>
      <dgm:t>
        <a:bodyPr/>
        <a:lstStyle/>
        <a:p>
          <a:r>
            <a:rPr lang="en-US"/>
            <a:t>Partnership</a:t>
          </a:r>
        </a:p>
      </dgm:t>
    </dgm:pt>
    <dgm:pt modelId="{279311E9-3F72-4459-B4AB-0ADBC87F7004}" type="parTrans" cxnId="{86FF4226-50A3-4623-BF5A-9FF49B1BF335}">
      <dgm:prSet/>
      <dgm:spPr/>
      <dgm:t>
        <a:bodyPr/>
        <a:lstStyle/>
        <a:p>
          <a:endParaRPr lang="en-US"/>
        </a:p>
      </dgm:t>
    </dgm:pt>
    <dgm:pt modelId="{C8A35EB2-DC8B-4774-8C2F-21069195D715}" type="sibTrans" cxnId="{86FF4226-50A3-4623-BF5A-9FF49B1BF335}">
      <dgm:prSet/>
      <dgm:spPr/>
      <dgm:t>
        <a:bodyPr/>
        <a:lstStyle/>
        <a:p>
          <a:endParaRPr lang="en-US"/>
        </a:p>
      </dgm:t>
    </dgm:pt>
    <dgm:pt modelId="{5D5142A2-4EB3-4971-A5A0-8FFB4BA8F49B}">
      <dgm:prSet/>
      <dgm:spPr/>
      <dgm:t>
        <a:bodyPr/>
        <a:lstStyle/>
        <a:p>
          <a:r>
            <a:rPr lang="en-US"/>
            <a:t>Limited Liability Company</a:t>
          </a:r>
        </a:p>
      </dgm:t>
    </dgm:pt>
    <dgm:pt modelId="{E73C58DB-46BB-4A14-8639-ADD738123C24}" type="parTrans" cxnId="{3B0306FD-8829-4A9A-9829-B24545547C5D}">
      <dgm:prSet/>
      <dgm:spPr/>
      <dgm:t>
        <a:bodyPr/>
        <a:lstStyle/>
        <a:p>
          <a:endParaRPr lang="en-US"/>
        </a:p>
      </dgm:t>
    </dgm:pt>
    <dgm:pt modelId="{32CE6F26-29BA-4AB6-BC98-CF0CDEE87EEF}" type="sibTrans" cxnId="{3B0306FD-8829-4A9A-9829-B24545547C5D}">
      <dgm:prSet/>
      <dgm:spPr/>
      <dgm:t>
        <a:bodyPr/>
        <a:lstStyle/>
        <a:p>
          <a:endParaRPr lang="en-US"/>
        </a:p>
      </dgm:t>
    </dgm:pt>
    <dgm:pt modelId="{4105A0D9-4D09-4666-8066-69E9CA6F27C3}">
      <dgm:prSet/>
      <dgm:spPr/>
      <dgm:t>
        <a:bodyPr/>
        <a:lstStyle/>
        <a:p>
          <a:r>
            <a:rPr lang="en-US"/>
            <a:t>S-Corporation</a:t>
          </a:r>
        </a:p>
      </dgm:t>
    </dgm:pt>
    <dgm:pt modelId="{B7686476-E23C-43B6-AE67-902FE4B5065C}" type="parTrans" cxnId="{2FF9624B-AAB0-49E2-BD69-26D172DE8CDD}">
      <dgm:prSet/>
      <dgm:spPr/>
      <dgm:t>
        <a:bodyPr/>
        <a:lstStyle/>
        <a:p>
          <a:endParaRPr lang="en-US"/>
        </a:p>
      </dgm:t>
    </dgm:pt>
    <dgm:pt modelId="{8B6856CB-EA63-42B1-BD0A-2E4E0C97BDD5}" type="sibTrans" cxnId="{2FF9624B-AAB0-49E2-BD69-26D172DE8CDD}">
      <dgm:prSet/>
      <dgm:spPr/>
      <dgm:t>
        <a:bodyPr/>
        <a:lstStyle/>
        <a:p>
          <a:endParaRPr lang="en-US"/>
        </a:p>
      </dgm:t>
    </dgm:pt>
    <dgm:pt modelId="{E2E00A69-28B6-4259-BD4E-7FC4CB43A09F}">
      <dgm:prSet/>
      <dgm:spPr/>
      <dgm:t>
        <a:bodyPr/>
        <a:lstStyle/>
        <a:p>
          <a:r>
            <a:rPr lang="en-US"/>
            <a:t>C-Corporation</a:t>
          </a:r>
        </a:p>
      </dgm:t>
    </dgm:pt>
    <dgm:pt modelId="{9696B58F-C340-4B51-BD42-92DEE695072B}" type="parTrans" cxnId="{89C7EAEE-A3EF-4C0C-82E4-A9A992927B1B}">
      <dgm:prSet/>
      <dgm:spPr/>
      <dgm:t>
        <a:bodyPr/>
        <a:lstStyle/>
        <a:p>
          <a:endParaRPr lang="en-US"/>
        </a:p>
      </dgm:t>
    </dgm:pt>
    <dgm:pt modelId="{F58E5953-98D4-4E04-8759-4A6AD38B3749}" type="sibTrans" cxnId="{89C7EAEE-A3EF-4C0C-82E4-A9A992927B1B}">
      <dgm:prSet/>
      <dgm:spPr/>
      <dgm:t>
        <a:bodyPr/>
        <a:lstStyle/>
        <a:p>
          <a:endParaRPr lang="en-US"/>
        </a:p>
      </dgm:t>
    </dgm:pt>
    <dgm:pt modelId="{49D4C294-E712-2549-B253-09BB8DFB6C90}" type="pres">
      <dgm:prSet presAssocID="{7875338E-7DA9-4C71-8E71-F7DADF394613}" presName="linear" presStyleCnt="0">
        <dgm:presLayoutVars>
          <dgm:dir/>
          <dgm:animLvl val="lvl"/>
          <dgm:resizeHandles val="exact"/>
        </dgm:presLayoutVars>
      </dgm:prSet>
      <dgm:spPr/>
    </dgm:pt>
    <dgm:pt modelId="{11CEF291-EBFC-5140-A5BF-9516D04AA76B}" type="pres">
      <dgm:prSet presAssocID="{3A0387D2-F5E6-4198-97C8-8D7823E58D02}" presName="parentLin" presStyleCnt="0"/>
      <dgm:spPr/>
    </dgm:pt>
    <dgm:pt modelId="{84D5986D-FE80-8F45-B566-2866D598DB4E}" type="pres">
      <dgm:prSet presAssocID="{3A0387D2-F5E6-4198-97C8-8D7823E58D02}" presName="parentLeftMargin" presStyleLbl="node1" presStyleIdx="0" presStyleCnt="5"/>
      <dgm:spPr/>
    </dgm:pt>
    <dgm:pt modelId="{C10BD8AE-1EB0-934C-A38E-05B27E839AC7}" type="pres">
      <dgm:prSet presAssocID="{3A0387D2-F5E6-4198-97C8-8D7823E58D02}" presName="parentText" presStyleLbl="node1" presStyleIdx="0" presStyleCnt="5">
        <dgm:presLayoutVars>
          <dgm:chMax val="0"/>
          <dgm:bulletEnabled val="1"/>
        </dgm:presLayoutVars>
      </dgm:prSet>
      <dgm:spPr/>
    </dgm:pt>
    <dgm:pt modelId="{EF7C7BD9-1EE7-2C48-B803-E7804E91BB5E}" type="pres">
      <dgm:prSet presAssocID="{3A0387D2-F5E6-4198-97C8-8D7823E58D02}" presName="negativeSpace" presStyleCnt="0"/>
      <dgm:spPr/>
    </dgm:pt>
    <dgm:pt modelId="{29481B9F-02FA-0D49-9931-72D2533DF15B}" type="pres">
      <dgm:prSet presAssocID="{3A0387D2-F5E6-4198-97C8-8D7823E58D02}" presName="childText" presStyleLbl="conFgAcc1" presStyleIdx="0" presStyleCnt="5">
        <dgm:presLayoutVars>
          <dgm:bulletEnabled val="1"/>
        </dgm:presLayoutVars>
      </dgm:prSet>
      <dgm:spPr/>
    </dgm:pt>
    <dgm:pt modelId="{4D03F914-3183-C147-9BA7-651F7A353E45}" type="pres">
      <dgm:prSet presAssocID="{179291F0-5B7F-4B87-B510-000B6E98F959}" presName="spaceBetweenRectangles" presStyleCnt="0"/>
      <dgm:spPr/>
    </dgm:pt>
    <dgm:pt modelId="{B9EDA306-42A0-1E42-A66F-4EB0D22705A6}" type="pres">
      <dgm:prSet presAssocID="{56C0C5F1-ACE6-4FCC-A39E-D4E7A663DA72}" presName="parentLin" presStyleCnt="0"/>
      <dgm:spPr/>
    </dgm:pt>
    <dgm:pt modelId="{9F2B377B-C41F-7F42-8A2C-F8209B580156}" type="pres">
      <dgm:prSet presAssocID="{56C0C5F1-ACE6-4FCC-A39E-D4E7A663DA72}" presName="parentLeftMargin" presStyleLbl="node1" presStyleIdx="0" presStyleCnt="5"/>
      <dgm:spPr/>
    </dgm:pt>
    <dgm:pt modelId="{5D9DF38C-82F6-7741-818A-C3805AEC5EAD}" type="pres">
      <dgm:prSet presAssocID="{56C0C5F1-ACE6-4FCC-A39E-D4E7A663DA72}" presName="parentText" presStyleLbl="node1" presStyleIdx="1" presStyleCnt="5">
        <dgm:presLayoutVars>
          <dgm:chMax val="0"/>
          <dgm:bulletEnabled val="1"/>
        </dgm:presLayoutVars>
      </dgm:prSet>
      <dgm:spPr/>
    </dgm:pt>
    <dgm:pt modelId="{F482A14D-58DD-1B49-96A4-EC6220D64148}" type="pres">
      <dgm:prSet presAssocID="{56C0C5F1-ACE6-4FCC-A39E-D4E7A663DA72}" presName="negativeSpace" presStyleCnt="0"/>
      <dgm:spPr/>
    </dgm:pt>
    <dgm:pt modelId="{FB1DF0BC-C434-4D4D-8161-3437A1E8BEA6}" type="pres">
      <dgm:prSet presAssocID="{56C0C5F1-ACE6-4FCC-A39E-D4E7A663DA72}" presName="childText" presStyleLbl="conFgAcc1" presStyleIdx="1" presStyleCnt="5">
        <dgm:presLayoutVars>
          <dgm:bulletEnabled val="1"/>
        </dgm:presLayoutVars>
      </dgm:prSet>
      <dgm:spPr/>
    </dgm:pt>
    <dgm:pt modelId="{A26048D1-C465-B54C-B8EF-BA2275AC7BDC}" type="pres">
      <dgm:prSet presAssocID="{C8A35EB2-DC8B-4774-8C2F-21069195D715}" presName="spaceBetweenRectangles" presStyleCnt="0"/>
      <dgm:spPr/>
    </dgm:pt>
    <dgm:pt modelId="{A92BB013-D992-F04E-BAC9-42AE1CCF83C9}" type="pres">
      <dgm:prSet presAssocID="{5D5142A2-4EB3-4971-A5A0-8FFB4BA8F49B}" presName="parentLin" presStyleCnt="0"/>
      <dgm:spPr/>
    </dgm:pt>
    <dgm:pt modelId="{BB8B1E96-85F9-084B-A95D-C1AA789985E6}" type="pres">
      <dgm:prSet presAssocID="{5D5142A2-4EB3-4971-A5A0-8FFB4BA8F49B}" presName="parentLeftMargin" presStyleLbl="node1" presStyleIdx="1" presStyleCnt="5"/>
      <dgm:spPr/>
    </dgm:pt>
    <dgm:pt modelId="{C2925665-E35E-244D-B070-6D31AA1D5B6A}" type="pres">
      <dgm:prSet presAssocID="{5D5142A2-4EB3-4971-A5A0-8FFB4BA8F49B}" presName="parentText" presStyleLbl="node1" presStyleIdx="2" presStyleCnt="5">
        <dgm:presLayoutVars>
          <dgm:chMax val="0"/>
          <dgm:bulletEnabled val="1"/>
        </dgm:presLayoutVars>
      </dgm:prSet>
      <dgm:spPr/>
    </dgm:pt>
    <dgm:pt modelId="{3AF50C70-1590-6A42-9ED6-9FED15024C9F}" type="pres">
      <dgm:prSet presAssocID="{5D5142A2-4EB3-4971-A5A0-8FFB4BA8F49B}" presName="negativeSpace" presStyleCnt="0"/>
      <dgm:spPr/>
    </dgm:pt>
    <dgm:pt modelId="{C6E92C8F-28C5-7541-AED9-8758DCB87FD1}" type="pres">
      <dgm:prSet presAssocID="{5D5142A2-4EB3-4971-A5A0-8FFB4BA8F49B}" presName="childText" presStyleLbl="conFgAcc1" presStyleIdx="2" presStyleCnt="5">
        <dgm:presLayoutVars>
          <dgm:bulletEnabled val="1"/>
        </dgm:presLayoutVars>
      </dgm:prSet>
      <dgm:spPr/>
    </dgm:pt>
    <dgm:pt modelId="{FED52F4D-2D6E-9343-9CAE-93279093AA04}" type="pres">
      <dgm:prSet presAssocID="{32CE6F26-29BA-4AB6-BC98-CF0CDEE87EEF}" presName="spaceBetweenRectangles" presStyleCnt="0"/>
      <dgm:spPr/>
    </dgm:pt>
    <dgm:pt modelId="{4D865EE0-7BB9-2B43-A281-3D64E2616704}" type="pres">
      <dgm:prSet presAssocID="{4105A0D9-4D09-4666-8066-69E9CA6F27C3}" presName="parentLin" presStyleCnt="0"/>
      <dgm:spPr/>
    </dgm:pt>
    <dgm:pt modelId="{577F3264-6563-FD4E-B030-E26F830A61D2}" type="pres">
      <dgm:prSet presAssocID="{4105A0D9-4D09-4666-8066-69E9CA6F27C3}" presName="parentLeftMargin" presStyleLbl="node1" presStyleIdx="2" presStyleCnt="5"/>
      <dgm:spPr/>
    </dgm:pt>
    <dgm:pt modelId="{2A81737A-0E5D-8F47-9B5E-11F8806C0684}" type="pres">
      <dgm:prSet presAssocID="{4105A0D9-4D09-4666-8066-69E9CA6F27C3}" presName="parentText" presStyleLbl="node1" presStyleIdx="3" presStyleCnt="5">
        <dgm:presLayoutVars>
          <dgm:chMax val="0"/>
          <dgm:bulletEnabled val="1"/>
        </dgm:presLayoutVars>
      </dgm:prSet>
      <dgm:spPr/>
    </dgm:pt>
    <dgm:pt modelId="{03BE9857-1324-8C42-83A4-352D46C96799}" type="pres">
      <dgm:prSet presAssocID="{4105A0D9-4D09-4666-8066-69E9CA6F27C3}" presName="negativeSpace" presStyleCnt="0"/>
      <dgm:spPr/>
    </dgm:pt>
    <dgm:pt modelId="{60EEB515-F497-3C48-8F3D-77BCA769A43A}" type="pres">
      <dgm:prSet presAssocID="{4105A0D9-4D09-4666-8066-69E9CA6F27C3}" presName="childText" presStyleLbl="conFgAcc1" presStyleIdx="3" presStyleCnt="5">
        <dgm:presLayoutVars>
          <dgm:bulletEnabled val="1"/>
        </dgm:presLayoutVars>
      </dgm:prSet>
      <dgm:spPr/>
    </dgm:pt>
    <dgm:pt modelId="{7F604C58-C024-5949-A8D1-95F4A2EE5985}" type="pres">
      <dgm:prSet presAssocID="{8B6856CB-EA63-42B1-BD0A-2E4E0C97BDD5}" presName="spaceBetweenRectangles" presStyleCnt="0"/>
      <dgm:spPr/>
    </dgm:pt>
    <dgm:pt modelId="{7AC4B41B-4561-3F46-894B-9C747DF3BEC2}" type="pres">
      <dgm:prSet presAssocID="{E2E00A69-28B6-4259-BD4E-7FC4CB43A09F}" presName="parentLin" presStyleCnt="0"/>
      <dgm:spPr/>
    </dgm:pt>
    <dgm:pt modelId="{86B9B623-560B-C244-8D83-C909DCF70566}" type="pres">
      <dgm:prSet presAssocID="{E2E00A69-28B6-4259-BD4E-7FC4CB43A09F}" presName="parentLeftMargin" presStyleLbl="node1" presStyleIdx="3" presStyleCnt="5"/>
      <dgm:spPr/>
    </dgm:pt>
    <dgm:pt modelId="{31BD3BC6-6A4A-4B48-94C8-16FE27A8C819}" type="pres">
      <dgm:prSet presAssocID="{E2E00A69-28B6-4259-BD4E-7FC4CB43A09F}" presName="parentText" presStyleLbl="node1" presStyleIdx="4" presStyleCnt="5">
        <dgm:presLayoutVars>
          <dgm:chMax val="0"/>
          <dgm:bulletEnabled val="1"/>
        </dgm:presLayoutVars>
      </dgm:prSet>
      <dgm:spPr/>
    </dgm:pt>
    <dgm:pt modelId="{6FE3D03E-0D49-6342-8EE8-04483DFD826F}" type="pres">
      <dgm:prSet presAssocID="{E2E00A69-28B6-4259-BD4E-7FC4CB43A09F}" presName="negativeSpace" presStyleCnt="0"/>
      <dgm:spPr/>
    </dgm:pt>
    <dgm:pt modelId="{89DF9677-3EB2-5445-A592-3A0628E199CB}" type="pres">
      <dgm:prSet presAssocID="{E2E00A69-28B6-4259-BD4E-7FC4CB43A09F}" presName="childText" presStyleLbl="conFgAcc1" presStyleIdx="4" presStyleCnt="5">
        <dgm:presLayoutVars>
          <dgm:bulletEnabled val="1"/>
        </dgm:presLayoutVars>
      </dgm:prSet>
      <dgm:spPr/>
    </dgm:pt>
  </dgm:ptLst>
  <dgm:cxnLst>
    <dgm:cxn modelId="{5556361D-77F4-8448-B522-96E732E720D1}" type="presOf" srcId="{4105A0D9-4D09-4666-8066-69E9CA6F27C3}" destId="{577F3264-6563-FD4E-B030-E26F830A61D2}" srcOrd="0" destOrd="0" presId="urn:microsoft.com/office/officeart/2005/8/layout/list1"/>
    <dgm:cxn modelId="{AF10181F-1EE5-DF4A-AA55-089227764532}" type="presOf" srcId="{56C0C5F1-ACE6-4FCC-A39E-D4E7A663DA72}" destId="{9F2B377B-C41F-7F42-8A2C-F8209B580156}" srcOrd="0" destOrd="0" presId="urn:microsoft.com/office/officeart/2005/8/layout/list1"/>
    <dgm:cxn modelId="{5B893F22-3B64-4E63-A953-1B9E26DF70A5}" srcId="{7875338E-7DA9-4C71-8E71-F7DADF394613}" destId="{3A0387D2-F5E6-4198-97C8-8D7823E58D02}" srcOrd="0" destOrd="0" parTransId="{BFD80AF0-376F-4A1A-AEB7-0443B4ED326D}" sibTransId="{179291F0-5B7F-4B87-B510-000B6E98F959}"/>
    <dgm:cxn modelId="{86FF4226-50A3-4623-BF5A-9FF49B1BF335}" srcId="{7875338E-7DA9-4C71-8E71-F7DADF394613}" destId="{56C0C5F1-ACE6-4FCC-A39E-D4E7A663DA72}" srcOrd="1" destOrd="0" parTransId="{279311E9-3F72-4459-B4AB-0ADBC87F7004}" sibTransId="{C8A35EB2-DC8B-4774-8C2F-21069195D715}"/>
    <dgm:cxn modelId="{2D69BA2B-E276-6B4B-B862-307693573BB9}" type="presOf" srcId="{5D5142A2-4EB3-4971-A5A0-8FFB4BA8F49B}" destId="{C2925665-E35E-244D-B070-6D31AA1D5B6A}" srcOrd="1" destOrd="0" presId="urn:microsoft.com/office/officeart/2005/8/layout/list1"/>
    <dgm:cxn modelId="{83054239-D8B2-1F45-BBD0-4EE53169F445}" type="presOf" srcId="{E2E00A69-28B6-4259-BD4E-7FC4CB43A09F}" destId="{31BD3BC6-6A4A-4B48-94C8-16FE27A8C819}" srcOrd="1" destOrd="0" presId="urn:microsoft.com/office/officeart/2005/8/layout/list1"/>
    <dgm:cxn modelId="{2FF9624B-AAB0-49E2-BD69-26D172DE8CDD}" srcId="{7875338E-7DA9-4C71-8E71-F7DADF394613}" destId="{4105A0D9-4D09-4666-8066-69E9CA6F27C3}" srcOrd="3" destOrd="0" parTransId="{B7686476-E23C-43B6-AE67-902FE4B5065C}" sibTransId="{8B6856CB-EA63-42B1-BD0A-2E4E0C97BDD5}"/>
    <dgm:cxn modelId="{322D5376-6E6A-744F-A019-98F62E8D4EBB}" type="presOf" srcId="{56C0C5F1-ACE6-4FCC-A39E-D4E7A663DA72}" destId="{5D9DF38C-82F6-7741-818A-C3805AEC5EAD}" srcOrd="1" destOrd="0" presId="urn:microsoft.com/office/officeart/2005/8/layout/list1"/>
    <dgm:cxn modelId="{4C843477-6B4F-9C4E-9325-461F9878AC63}" type="presOf" srcId="{7875338E-7DA9-4C71-8E71-F7DADF394613}" destId="{49D4C294-E712-2549-B253-09BB8DFB6C90}" srcOrd="0" destOrd="0" presId="urn:microsoft.com/office/officeart/2005/8/layout/list1"/>
    <dgm:cxn modelId="{9461919F-9263-7E41-8745-474FDDAA1B42}" type="presOf" srcId="{E2E00A69-28B6-4259-BD4E-7FC4CB43A09F}" destId="{86B9B623-560B-C244-8D83-C909DCF70566}" srcOrd="0" destOrd="0" presId="urn:microsoft.com/office/officeart/2005/8/layout/list1"/>
    <dgm:cxn modelId="{233692B6-06AF-7943-879F-47EB75285252}" type="presOf" srcId="{5D5142A2-4EB3-4971-A5A0-8FFB4BA8F49B}" destId="{BB8B1E96-85F9-084B-A95D-C1AA789985E6}" srcOrd="0" destOrd="0" presId="urn:microsoft.com/office/officeart/2005/8/layout/list1"/>
    <dgm:cxn modelId="{CAFE0CB8-3149-8744-B146-6333AB1248AA}" type="presOf" srcId="{3A0387D2-F5E6-4198-97C8-8D7823E58D02}" destId="{84D5986D-FE80-8F45-B566-2866D598DB4E}" srcOrd="0" destOrd="0" presId="urn:microsoft.com/office/officeart/2005/8/layout/list1"/>
    <dgm:cxn modelId="{6CB457C0-FBA3-EE47-8460-2FA7E07521C0}" type="presOf" srcId="{4105A0D9-4D09-4666-8066-69E9CA6F27C3}" destId="{2A81737A-0E5D-8F47-9B5E-11F8806C0684}" srcOrd="1" destOrd="0" presId="urn:microsoft.com/office/officeart/2005/8/layout/list1"/>
    <dgm:cxn modelId="{919F1BD9-545C-C94F-A0B7-0350593FFF71}" type="presOf" srcId="{3A0387D2-F5E6-4198-97C8-8D7823E58D02}" destId="{C10BD8AE-1EB0-934C-A38E-05B27E839AC7}" srcOrd="1" destOrd="0" presId="urn:microsoft.com/office/officeart/2005/8/layout/list1"/>
    <dgm:cxn modelId="{89C7EAEE-A3EF-4C0C-82E4-A9A992927B1B}" srcId="{7875338E-7DA9-4C71-8E71-F7DADF394613}" destId="{E2E00A69-28B6-4259-BD4E-7FC4CB43A09F}" srcOrd="4" destOrd="0" parTransId="{9696B58F-C340-4B51-BD42-92DEE695072B}" sibTransId="{F58E5953-98D4-4E04-8759-4A6AD38B3749}"/>
    <dgm:cxn modelId="{3B0306FD-8829-4A9A-9829-B24545547C5D}" srcId="{7875338E-7DA9-4C71-8E71-F7DADF394613}" destId="{5D5142A2-4EB3-4971-A5A0-8FFB4BA8F49B}" srcOrd="2" destOrd="0" parTransId="{E73C58DB-46BB-4A14-8639-ADD738123C24}" sibTransId="{32CE6F26-29BA-4AB6-BC98-CF0CDEE87EEF}"/>
    <dgm:cxn modelId="{FBEE0C5F-4ACD-DB49-BBA1-1E91AEA13989}" type="presParOf" srcId="{49D4C294-E712-2549-B253-09BB8DFB6C90}" destId="{11CEF291-EBFC-5140-A5BF-9516D04AA76B}" srcOrd="0" destOrd="0" presId="urn:microsoft.com/office/officeart/2005/8/layout/list1"/>
    <dgm:cxn modelId="{2DD85C2A-3896-E948-98C8-5D1AEAE97EF3}" type="presParOf" srcId="{11CEF291-EBFC-5140-A5BF-9516D04AA76B}" destId="{84D5986D-FE80-8F45-B566-2866D598DB4E}" srcOrd="0" destOrd="0" presId="urn:microsoft.com/office/officeart/2005/8/layout/list1"/>
    <dgm:cxn modelId="{1E0D85BA-C52C-204F-9FC6-06F5A3200C69}" type="presParOf" srcId="{11CEF291-EBFC-5140-A5BF-9516D04AA76B}" destId="{C10BD8AE-1EB0-934C-A38E-05B27E839AC7}" srcOrd="1" destOrd="0" presId="urn:microsoft.com/office/officeart/2005/8/layout/list1"/>
    <dgm:cxn modelId="{1D046BAD-F367-144B-AA2D-5FC7A2ABF075}" type="presParOf" srcId="{49D4C294-E712-2549-B253-09BB8DFB6C90}" destId="{EF7C7BD9-1EE7-2C48-B803-E7804E91BB5E}" srcOrd="1" destOrd="0" presId="urn:microsoft.com/office/officeart/2005/8/layout/list1"/>
    <dgm:cxn modelId="{616FE283-6DFA-B144-9A97-896C4F73225B}" type="presParOf" srcId="{49D4C294-E712-2549-B253-09BB8DFB6C90}" destId="{29481B9F-02FA-0D49-9931-72D2533DF15B}" srcOrd="2" destOrd="0" presId="urn:microsoft.com/office/officeart/2005/8/layout/list1"/>
    <dgm:cxn modelId="{841D7579-ABF0-7A45-BC67-1ED38CA2F76F}" type="presParOf" srcId="{49D4C294-E712-2549-B253-09BB8DFB6C90}" destId="{4D03F914-3183-C147-9BA7-651F7A353E45}" srcOrd="3" destOrd="0" presId="urn:microsoft.com/office/officeart/2005/8/layout/list1"/>
    <dgm:cxn modelId="{0BF2264D-AFED-474A-8275-BD8FE991D03C}" type="presParOf" srcId="{49D4C294-E712-2549-B253-09BB8DFB6C90}" destId="{B9EDA306-42A0-1E42-A66F-4EB0D22705A6}" srcOrd="4" destOrd="0" presId="urn:microsoft.com/office/officeart/2005/8/layout/list1"/>
    <dgm:cxn modelId="{291066BC-EEA2-CE48-AE88-679AC0BC9E50}" type="presParOf" srcId="{B9EDA306-42A0-1E42-A66F-4EB0D22705A6}" destId="{9F2B377B-C41F-7F42-8A2C-F8209B580156}" srcOrd="0" destOrd="0" presId="urn:microsoft.com/office/officeart/2005/8/layout/list1"/>
    <dgm:cxn modelId="{30D66F06-5644-474D-ACA3-24ACAE5B2F57}" type="presParOf" srcId="{B9EDA306-42A0-1E42-A66F-4EB0D22705A6}" destId="{5D9DF38C-82F6-7741-818A-C3805AEC5EAD}" srcOrd="1" destOrd="0" presId="urn:microsoft.com/office/officeart/2005/8/layout/list1"/>
    <dgm:cxn modelId="{5BE63649-C6B8-3A4A-8BAA-11B5B106113F}" type="presParOf" srcId="{49D4C294-E712-2549-B253-09BB8DFB6C90}" destId="{F482A14D-58DD-1B49-96A4-EC6220D64148}" srcOrd="5" destOrd="0" presId="urn:microsoft.com/office/officeart/2005/8/layout/list1"/>
    <dgm:cxn modelId="{7B0FF289-00F3-074B-A39A-C5F5AB231FE0}" type="presParOf" srcId="{49D4C294-E712-2549-B253-09BB8DFB6C90}" destId="{FB1DF0BC-C434-4D4D-8161-3437A1E8BEA6}" srcOrd="6" destOrd="0" presId="urn:microsoft.com/office/officeart/2005/8/layout/list1"/>
    <dgm:cxn modelId="{EBE2119C-8F6A-7B4C-AA1D-D310A005E443}" type="presParOf" srcId="{49D4C294-E712-2549-B253-09BB8DFB6C90}" destId="{A26048D1-C465-B54C-B8EF-BA2275AC7BDC}" srcOrd="7" destOrd="0" presId="urn:microsoft.com/office/officeart/2005/8/layout/list1"/>
    <dgm:cxn modelId="{369C509F-8021-974D-A40D-8325A3E1DD91}" type="presParOf" srcId="{49D4C294-E712-2549-B253-09BB8DFB6C90}" destId="{A92BB013-D992-F04E-BAC9-42AE1CCF83C9}" srcOrd="8" destOrd="0" presId="urn:microsoft.com/office/officeart/2005/8/layout/list1"/>
    <dgm:cxn modelId="{E2381015-D9E2-0944-9BD5-E141D84FFCAB}" type="presParOf" srcId="{A92BB013-D992-F04E-BAC9-42AE1CCF83C9}" destId="{BB8B1E96-85F9-084B-A95D-C1AA789985E6}" srcOrd="0" destOrd="0" presId="urn:microsoft.com/office/officeart/2005/8/layout/list1"/>
    <dgm:cxn modelId="{EDB9A730-2011-3C41-A304-C7F6B05A1BB0}" type="presParOf" srcId="{A92BB013-D992-F04E-BAC9-42AE1CCF83C9}" destId="{C2925665-E35E-244D-B070-6D31AA1D5B6A}" srcOrd="1" destOrd="0" presId="urn:microsoft.com/office/officeart/2005/8/layout/list1"/>
    <dgm:cxn modelId="{77F7C5C5-99C9-5240-B1BE-87179A213346}" type="presParOf" srcId="{49D4C294-E712-2549-B253-09BB8DFB6C90}" destId="{3AF50C70-1590-6A42-9ED6-9FED15024C9F}" srcOrd="9" destOrd="0" presId="urn:microsoft.com/office/officeart/2005/8/layout/list1"/>
    <dgm:cxn modelId="{9F32124D-188C-5443-81E7-E5E05755E97F}" type="presParOf" srcId="{49D4C294-E712-2549-B253-09BB8DFB6C90}" destId="{C6E92C8F-28C5-7541-AED9-8758DCB87FD1}" srcOrd="10" destOrd="0" presId="urn:microsoft.com/office/officeart/2005/8/layout/list1"/>
    <dgm:cxn modelId="{4FE6D57F-5E3C-B84B-A396-AEE7437C33AA}" type="presParOf" srcId="{49D4C294-E712-2549-B253-09BB8DFB6C90}" destId="{FED52F4D-2D6E-9343-9CAE-93279093AA04}" srcOrd="11" destOrd="0" presId="urn:microsoft.com/office/officeart/2005/8/layout/list1"/>
    <dgm:cxn modelId="{56603A85-938B-4748-BED7-8BE18C1FA824}" type="presParOf" srcId="{49D4C294-E712-2549-B253-09BB8DFB6C90}" destId="{4D865EE0-7BB9-2B43-A281-3D64E2616704}" srcOrd="12" destOrd="0" presId="urn:microsoft.com/office/officeart/2005/8/layout/list1"/>
    <dgm:cxn modelId="{F6F75D56-BEE9-8245-BA77-5E1E14FFD947}" type="presParOf" srcId="{4D865EE0-7BB9-2B43-A281-3D64E2616704}" destId="{577F3264-6563-FD4E-B030-E26F830A61D2}" srcOrd="0" destOrd="0" presId="urn:microsoft.com/office/officeart/2005/8/layout/list1"/>
    <dgm:cxn modelId="{DE893616-B8E7-C341-9EC2-1A15EFEC0DA5}" type="presParOf" srcId="{4D865EE0-7BB9-2B43-A281-3D64E2616704}" destId="{2A81737A-0E5D-8F47-9B5E-11F8806C0684}" srcOrd="1" destOrd="0" presId="urn:microsoft.com/office/officeart/2005/8/layout/list1"/>
    <dgm:cxn modelId="{A681CF71-C3F3-A744-AADD-E47ECBA69C08}" type="presParOf" srcId="{49D4C294-E712-2549-B253-09BB8DFB6C90}" destId="{03BE9857-1324-8C42-83A4-352D46C96799}" srcOrd="13" destOrd="0" presId="urn:microsoft.com/office/officeart/2005/8/layout/list1"/>
    <dgm:cxn modelId="{9492F5EF-61C5-E742-9E9D-6FAE05BDA5BD}" type="presParOf" srcId="{49D4C294-E712-2549-B253-09BB8DFB6C90}" destId="{60EEB515-F497-3C48-8F3D-77BCA769A43A}" srcOrd="14" destOrd="0" presId="urn:microsoft.com/office/officeart/2005/8/layout/list1"/>
    <dgm:cxn modelId="{EEC82987-61A7-EB4D-941A-7CB6061BA53B}" type="presParOf" srcId="{49D4C294-E712-2549-B253-09BB8DFB6C90}" destId="{7F604C58-C024-5949-A8D1-95F4A2EE5985}" srcOrd="15" destOrd="0" presId="urn:microsoft.com/office/officeart/2005/8/layout/list1"/>
    <dgm:cxn modelId="{F776BA7B-62B2-0746-821F-96276D85A380}" type="presParOf" srcId="{49D4C294-E712-2549-B253-09BB8DFB6C90}" destId="{7AC4B41B-4561-3F46-894B-9C747DF3BEC2}" srcOrd="16" destOrd="0" presId="urn:microsoft.com/office/officeart/2005/8/layout/list1"/>
    <dgm:cxn modelId="{85457FA1-6B78-7646-9196-7919B527DB6C}" type="presParOf" srcId="{7AC4B41B-4561-3F46-894B-9C747DF3BEC2}" destId="{86B9B623-560B-C244-8D83-C909DCF70566}" srcOrd="0" destOrd="0" presId="urn:microsoft.com/office/officeart/2005/8/layout/list1"/>
    <dgm:cxn modelId="{834D3638-A003-5149-9EA5-0209C0F97392}" type="presParOf" srcId="{7AC4B41B-4561-3F46-894B-9C747DF3BEC2}" destId="{31BD3BC6-6A4A-4B48-94C8-16FE27A8C819}" srcOrd="1" destOrd="0" presId="urn:microsoft.com/office/officeart/2005/8/layout/list1"/>
    <dgm:cxn modelId="{DFEE6CB5-12DB-874B-B332-95F9C3E4EEE4}" type="presParOf" srcId="{49D4C294-E712-2549-B253-09BB8DFB6C90}" destId="{6FE3D03E-0D49-6342-8EE8-04483DFD826F}" srcOrd="17" destOrd="0" presId="urn:microsoft.com/office/officeart/2005/8/layout/list1"/>
    <dgm:cxn modelId="{4D7394C5-6075-034C-90F8-63ED06596DF6}" type="presParOf" srcId="{49D4C294-E712-2549-B253-09BB8DFB6C90}" destId="{89DF9677-3EB2-5445-A592-3A0628E199C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DCFF5F-721A-46E5-8983-60FFD169480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ABDC5C7-7627-4A1E-A808-0A4ADFD49808}">
      <dgm:prSet/>
      <dgm:spPr/>
      <dgm:t>
        <a:bodyPr/>
        <a:lstStyle/>
        <a:p>
          <a:r>
            <a:rPr lang="en-US"/>
            <a:t>A roadmap to help you save on taxes</a:t>
          </a:r>
        </a:p>
      </dgm:t>
    </dgm:pt>
    <dgm:pt modelId="{7E6BFFEE-07C4-4ABD-AF49-998DE3C5CA5E}" type="parTrans" cxnId="{36D0B3F8-DBD1-464B-91A8-AE0FDBB4A46E}">
      <dgm:prSet/>
      <dgm:spPr/>
      <dgm:t>
        <a:bodyPr/>
        <a:lstStyle/>
        <a:p>
          <a:endParaRPr lang="en-US"/>
        </a:p>
      </dgm:t>
    </dgm:pt>
    <dgm:pt modelId="{CA92DCA2-7401-4257-BAB9-386AFBE8892C}" type="sibTrans" cxnId="{36D0B3F8-DBD1-464B-91A8-AE0FDBB4A46E}">
      <dgm:prSet/>
      <dgm:spPr/>
      <dgm:t>
        <a:bodyPr/>
        <a:lstStyle/>
        <a:p>
          <a:endParaRPr lang="en-US"/>
        </a:p>
      </dgm:t>
    </dgm:pt>
    <dgm:pt modelId="{C32ED18E-3DB1-41AE-9BDF-E947A67E10FB}">
      <dgm:prSet/>
      <dgm:spPr/>
      <dgm:t>
        <a:bodyPr/>
        <a:lstStyle/>
        <a:p>
          <a:r>
            <a:rPr lang="en-US"/>
            <a:t>A Proactive stance to handling your tax liability</a:t>
          </a:r>
        </a:p>
      </dgm:t>
    </dgm:pt>
    <dgm:pt modelId="{F6181EC9-FCBC-4264-854F-6E5D585D4BB0}" type="parTrans" cxnId="{DAB31501-59AC-4197-BD68-95DBC64F464A}">
      <dgm:prSet/>
      <dgm:spPr/>
      <dgm:t>
        <a:bodyPr/>
        <a:lstStyle/>
        <a:p>
          <a:endParaRPr lang="en-US"/>
        </a:p>
      </dgm:t>
    </dgm:pt>
    <dgm:pt modelId="{19CF4391-E1D7-4E4D-869F-C2988A53E36A}" type="sibTrans" cxnId="{DAB31501-59AC-4197-BD68-95DBC64F464A}">
      <dgm:prSet/>
      <dgm:spPr/>
      <dgm:t>
        <a:bodyPr/>
        <a:lstStyle/>
        <a:p>
          <a:endParaRPr lang="en-US"/>
        </a:p>
      </dgm:t>
    </dgm:pt>
    <dgm:pt modelId="{753CB0C8-D401-4C64-819A-9EC322FB2647}">
      <dgm:prSet/>
      <dgm:spPr/>
      <dgm:t>
        <a:bodyPr/>
        <a:lstStyle/>
        <a:p>
          <a:r>
            <a:rPr lang="en-US"/>
            <a:t>Allows one to go in with their eyes wide open understanding the anticipated tax position and how to manage it</a:t>
          </a:r>
        </a:p>
      </dgm:t>
    </dgm:pt>
    <dgm:pt modelId="{5CFAA183-C48C-448A-ADD3-2E48327106DA}" type="parTrans" cxnId="{D99013A1-0063-44B2-9262-7F2A548104CD}">
      <dgm:prSet/>
      <dgm:spPr/>
      <dgm:t>
        <a:bodyPr/>
        <a:lstStyle/>
        <a:p>
          <a:endParaRPr lang="en-US"/>
        </a:p>
      </dgm:t>
    </dgm:pt>
    <dgm:pt modelId="{089930A9-D769-4696-A3B1-F990573A8FDE}" type="sibTrans" cxnId="{D99013A1-0063-44B2-9262-7F2A548104CD}">
      <dgm:prSet/>
      <dgm:spPr/>
      <dgm:t>
        <a:bodyPr/>
        <a:lstStyle/>
        <a:p>
          <a:endParaRPr lang="en-US"/>
        </a:p>
      </dgm:t>
    </dgm:pt>
    <dgm:pt modelId="{A6073E9E-0AF4-483F-A67B-FABDDADABB29}">
      <dgm:prSet/>
      <dgm:spPr/>
      <dgm:t>
        <a:bodyPr/>
        <a:lstStyle/>
        <a:p>
          <a:r>
            <a:rPr lang="en-US"/>
            <a:t>The best approach if you want to minimize your tax liability</a:t>
          </a:r>
        </a:p>
      </dgm:t>
    </dgm:pt>
    <dgm:pt modelId="{DD3EF3A4-3C69-4B1A-A567-87F4E7C4C451}" type="parTrans" cxnId="{2FE32689-E194-45C9-AF98-E8A3B8A6F213}">
      <dgm:prSet/>
      <dgm:spPr/>
      <dgm:t>
        <a:bodyPr/>
        <a:lstStyle/>
        <a:p>
          <a:endParaRPr lang="en-US"/>
        </a:p>
      </dgm:t>
    </dgm:pt>
    <dgm:pt modelId="{817A6A27-3C5E-47E7-B9CF-F590EB280459}" type="sibTrans" cxnId="{2FE32689-E194-45C9-AF98-E8A3B8A6F213}">
      <dgm:prSet/>
      <dgm:spPr/>
      <dgm:t>
        <a:bodyPr/>
        <a:lstStyle/>
        <a:p>
          <a:endParaRPr lang="en-US"/>
        </a:p>
      </dgm:t>
    </dgm:pt>
    <dgm:pt modelId="{7CEBE921-7111-F447-B8D0-2D192558F9B3}" type="pres">
      <dgm:prSet presAssocID="{11DCFF5F-721A-46E5-8983-60FFD169480F}" presName="vert0" presStyleCnt="0">
        <dgm:presLayoutVars>
          <dgm:dir/>
          <dgm:animOne val="branch"/>
          <dgm:animLvl val="lvl"/>
        </dgm:presLayoutVars>
      </dgm:prSet>
      <dgm:spPr/>
    </dgm:pt>
    <dgm:pt modelId="{70AFE643-1AC1-EB49-9339-4779A39743FE}" type="pres">
      <dgm:prSet presAssocID="{DABDC5C7-7627-4A1E-A808-0A4ADFD49808}" presName="thickLine" presStyleLbl="alignNode1" presStyleIdx="0" presStyleCnt="4"/>
      <dgm:spPr/>
    </dgm:pt>
    <dgm:pt modelId="{6BFE68AF-19CB-3A49-91BD-9648181DDB80}" type="pres">
      <dgm:prSet presAssocID="{DABDC5C7-7627-4A1E-A808-0A4ADFD49808}" presName="horz1" presStyleCnt="0"/>
      <dgm:spPr/>
    </dgm:pt>
    <dgm:pt modelId="{261EDACE-4B84-354C-8741-4C792720F9F4}" type="pres">
      <dgm:prSet presAssocID="{DABDC5C7-7627-4A1E-A808-0A4ADFD49808}" presName="tx1" presStyleLbl="revTx" presStyleIdx="0" presStyleCnt="4"/>
      <dgm:spPr/>
    </dgm:pt>
    <dgm:pt modelId="{376667D2-CBA1-0A41-9647-313DAFD67E47}" type="pres">
      <dgm:prSet presAssocID="{DABDC5C7-7627-4A1E-A808-0A4ADFD49808}" presName="vert1" presStyleCnt="0"/>
      <dgm:spPr/>
    </dgm:pt>
    <dgm:pt modelId="{E959DA04-53FB-2844-BA9F-5927870245BF}" type="pres">
      <dgm:prSet presAssocID="{C32ED18E-3DB1-41AE-9BDF-E947A67E10FB}" presName="thickLine" presStyleLbl="alignNode1" presStyleIdx="1" presStyleCnt="4"/>
      <dgm:spPr/>
    </dgm:pt>
    <dgm:pt modelId="{4B35B9C8-673C-7849-A1F0-D476F95D916F}" type="pres">
      <dgm:prSet presAssocID="{C32ED18E-3DB1-41AE-9BDF-E947A67E10FB}" presName="horz1" presStyleCnt="0"/>
      <dgm:spPr/>
    </dgm:pt>
    <dgm:pt modelId="{783D68D2-C20B-8F42-A00D-DD668880BDA9}" type="pres">
      <dgm:prSet presAssocID="{C32ED18E-3DB1-41AE-9BDF-E947A67E10FB}" presName="tx1" presStyleLbl="revTx" presStyleIdx="1" presStyleCnt="4"/>
      <dgm:spPr/>
    </dgm:pt>
    <dgm:pt modelId="{14EAD8B2-2135-0243-A674-0ECFC7D7530A}" type="pres">
      <dgm:prSet presAssocID="{C32ED18E-3DB1-41AE-9BDF-E947A67E10FB}" presName="vert1" presStyleCnt="0"/>
      <dgm:spPr/>
    </dgm:pt>
    <dgm:pt modelId="{BB35BD48-6CF0-7941-B9FA-48645EAAD696}" type="pres">
      <dgm:prSet presAssocID="{753CB0C8-D401-4C64-819A-9EC322FB2647}" presName="thickLine" presStyleLbl="alignNode1" presStyleIdx="2" presStyleCnt="4"/>
      <dgm:spPr/>
    </dgm:pt>
    <dgm:pt modelId="{2F32B895-C2E1-5743-8E86-B87D789BB0DA}" type="pres">
      <dgm:prSet presAssocID="{753CB0C8-D401-4C64-819A-9EC322FB2647}" presName="horz1" presStyleCnt="0"/>
      <dgm:spPr/>
    </dgm:pt>
    <dgm:pt modelId="{667E9184-AC0E-1E45-9031-4B6881E83879}" type="pres">
      <dgm:prSet presAssocID="{753CB0C8-D401-4C64-819A-9EC322FB2647}" presName="tx1" presStyleLbl="revTx" presStyleIdx="2" presStyleCnt="4"/>
      <dgm:spPr/>
    </dgm:pt>
    <dgm:pt modelId="{94D118E7-5050-1842-84D3-20E4B5342846}" type="pres">
      <dgm:prSet presAssocID="{753CB0C8-D401-4C64-819A-9EC322FB2647}" presName="vert1" presStyleCnt="0"/>
      <dgm:spPr/>
    </dgm:pt>
    <dgm:pt modelId="{6C4C6C14-D32E-EA4D-99D1-0F6475C7FD18}" type="pres">
      <dgm:prSet presAssocID="{A6073E9E-0AF4-483F-A67B-FABDDADABB29}" presName="thickLine" presStyleLbl="alignNode1" presStyleIdx="3" presStyleCnt="4"/>
      <dgm:spPr/>
    </dgm:pt>
    <dgm:pt modelId="{DDF906B0-C5C1-3147-B6F4-8D6D176612A8}" type="pres">
      <dgm:prSet presAssocID="{A6073E9E-0AF4-483F-A67B-FABDDADABB29}" presName="horz1" presStyleCnt="0"/>
      <dgm:spPr/>
    </dgm:pt>
    <dgm:pt modelId="{84A8A909-0B0B-944A-9167-34D03A0B0332}" type="pres">
      <dgm:prSet presAssocID="{A6073E9E-0AF4-483F-A67B-FABDDADABB29}" presName="tx1" presStyleLbl="revTx" presStyleIdx="3" presStyleCnt="4"/>
      <dgm:spPr/>
    </dgm:pt>
    <dgm:pt modelId="{C113214E-09C8-8A47-BBE4-126A4187C0AD}" type="pres">
      <dgm:prSet presAssocID="{A6073E9E-0AF4-483F-A67B-FABDDADABB29}" presName="vert1" presStyleCnt="0"/>
      <dgm:spPr/>
    </dgm:pt>
  </dgm:ptLst>
  <dgm:cxnLst>
    <dgm:cxn modelId="{DAB31501-59AC-4197-BD68-95DBC64F464A}" srcId="{11DCFF5F-721A-46E5-8983-60FFD169480F}" destId="{C32ED18E-3DB1-41AE-9BDF-E947A67E10FB}" srcOrd="1" destOrd="0" parTransId="{F6181EC9-FCBC-4264-854F-6E5D585D4BB0}" sibTransId="{19CF4391-E1D7-4E4D-869F-C2988A53E36A}"/>
    <dgm:cxn modelId="{65B1275E-E5E6-704E-B020-B89418262D5F}" type="presOf" srcId="{11DCFF5F-721A-46E5-8983-60FFD169480F}" destId="{7CEBE921-7111-F447-B8D0-2D192558F9B3}" srcOrd="0" destOrd="0" presId="urn:microsoft.com/office/officeart/2008/layout/LinedList"/>
    <dgm:cxn modelId="{ABE3947D-DAE6-D644-A4A3-19923FDC362A}" type="presOf" srcId="{C32ED18E-3DB1-41AE-9BDF-E947A67E10FB}" destId="{783D68D2-C20B-8F42-A00D-DD668880BDA9}" srcOrd="0" destOrd="0" presId="urn:microsoft.com/office/officeart/2008/layout/LinedList"/>
    <dgm:cxn modelId="{2FE32689-E194-45C9-AF98-E8A3B8A6F213}" srcId="{11DCFF5F-721A-46E5-8983-60FFD169480F}" destId="{A6073E9E-0AF4-483F-A67B-FABDDADABB29}" srcOrd="3" destOrd="0" parTransId="{DD3EF3A4-3C69-4B1A-A567-87F4E7C4C451}" sibTransId="{817A6A27-3C5E-47E7-B9CF-F590EB280459}"/>
    <dgm:cxn modelId="{D99013A1-0063-44B2-9262-7F2A548104CD}" srcId="{11DCFF5F-721A-46E5-8983-60FFD169480F}" destId="{753CB0C8-D401-4C64-819A-9EC322FB2647}" srcOrd="2" destOrd="0" parTransId="{5CFAA183-C48C-448A-ADD3-2E48327106DA}" sibTransId="{089930A9-D769-4696-A3B1-F990573A8FDE}"/>
    <dgm:cxn modelId="{E4A1F0A8-2618-B44E-8401-03C13A34A169}" type="presOf" srcId="{753CB0C8-D401-4C64-819A-9EC322FB2647}" destId="{667E9184-AC0E-1E45-9031-4B6881E83879}" srcOrd="0" destOrd="0" presId="urn:microsoft.com/office/officeart/2008/layout/LinedList"/>
    <dgm:cxn modelId="{6746D3B2-DBDF-D14D-A24E-71657ADA5085}" type="presOf" srcId="{DABDC5C7-7627-4A1E-A808-0A4ADFD49808}" destId="{261EDACE-4B84-354C-8741-4C792720F9F4}" srcOrd="0" destOrd="0" presId="urn:microsoft.com/office/officeart/2008/layout/LinedList"/>
    <dgm:cxn modelId="{2AFA4CC0-1244-D44D-AEAB-37501900DCB9}" type="presOf" srcId="{A6073E9E-0AF4-483F-A67B-FABDDADABB29}" destId="{84A8A909-0B0B-944A-9167-34D03A0B0332}" srcOrd="0" destOrd="0" presId="urn:microsoft.com/office/officeart/2008/layout/LinedList"/>
    <dgm:cxn modelId="{36D0B3F8-DBD1-464B-91A8-AE0FDBB4A46E}" srcId="{11DCFF5F-721A-46E5-8983-60FFD169480F}" destId="{DABDC5C7-7627-4A1E-A808-0A4ADFD49808}" srcOrd="0" destOrd="0" parTransId="{7E6BFFEE-07C4-4ABD-AF49-998DE3C5CA5E}" sibTransId="{CA92DCA2-7401-4257-BAB9-386AFBE8892C}"/>
    <dgm:cxn modelId="{6818632C-D610-FB4A-A66D-AFC03858400B}" type="presParOf" srcId="{7CEBE921-7111-F447-B8D0-2D192558F9B3}" destId="{70AFE643-1AC1-EB49-9339-4779A39743FE}" srcOrd="0" destOrd="0" presId="urn:microsoft.com/office/officeart/2008/layout/LinedList"/>
    <dgm:cxn modelId="{0C445559-6A29-F14A-BEE3-31BD8F4B068A}" type="presParOf" srcId="{7CEBE921-7111-F447-B8D0-2D192558F9B3}" destId="{6BFE68AF-19CB-3A49-91BD-9648181DDB80}" srcOrd="1" destOrd="0" presId="urn:microsoft.com/office/officeart/2008/layout/LinedList"/>
    <dgm:cxn modelId="{48E13244-B91E-8648-A725-248CB21CF09C}" type="presParOf" srcId="{6BFE68AF-19CB-3A49-91BD-9648181DDB80}" destId="{261EDACE-4B84-354C-8741-4C792720F9F4}" srcOrd="0" destOrd="0" presId="urn:microsoft.com/office/officeart/2008/layout/LinedList"/>
    <dgm:cxn modelId="{2AC973CE-1889-F241-AD4D-BCC433EB796D}" type="presParOf" srcId="{6BFE68AF-19CB-3A49-91BD-9648181DDB80}" destId="{376667D2-CBA1-0A41-9647-313DAFD67E47}" srcOrd="1" destOrd="0" presId="urn:microsoft.com/office/officeart/2008/layout/LinedList"/>
    <dgm:cxn modelId="{6BC092FF-D227-904F-B8CF-17E23779F6FC}" type="presParOf" srcId="{7CEBE921-7111-F447-B8D0-2D192558F9B3}" destId="{E959DA04-53FB-2844-BA9F-5927870245BF}" srcOrd="2" destOrd="0" presId="urn:microsoft.com/office/officeart/2008/layout/LinedList"/>
    <dgm:cxn modelId="{5DD326F2-8F6D-DF4F-B87D-5F41F313133D}" type="presParOf" srcId="{7CEBE921-7111-F447-B8D0-2D192558F9B3}" destId="{4B35B9C8-673C-7849-A1F0-D476F95D916F}" srcOrd="3" destOrd="0" presId="urn:microsoft.com/office/officeart/2008/layout/LinedList"/>
    <dgm:cxn modelId="{8400F8D4-B4D2-2A42-AC4A-A625795EAF8C}" type="presParOf" srcId="{4B35B9C8-673C-7849-A1F0-D476F95D916F}" destId="{783D68D2-C20B-8F42-A00D-DD668880BDA9}" srcOrd="0" destOrd="0" presId="urn:microsoft.com/office/officeart/2008/layout/LinedList"/>
    <dgm:cxn modelId="{FFF874F9-BFCB-7A47-AE24-457A41D90757}" type="presParOf" srcId="{4B35B9C8-673C-7849-A1F0-D476F95D916F}" destId="{14EAD8B2-2135-0243-A674-0ECFC7D7530A}" srcOrd="1" destOrd="0" presId="urn:microsoft.com/office/officeart/2008/layout/LinedList"/>
    <dgm:cxn modelId="{F4FF1F6C-AD20-0244-9B5E-E30A7314F643}" type="presParOf" srcId="{7CEBE921-7111-F447-B8D0-2D192558F9B3}" destId="{BB35BD48-6CF0-7941-B9FA-48645EAAD696}" srcOrd="4" destOrd="0" presId="urn:microsoft.com/office/officeart/2008/layout/LinedList"/>
    <dgm:cxn modelId="{DA098317-413C-4945-A69B-C420E0C45539}" type="presParOf" srcId="{7CEBE921-7111-F447-B8D0-2D192558F9B3}" destId="{2F32B895-C2E1-5743-8E86-B87D789BB0DA}" srcOrd="5" destOrd="0" presId="urn:microsoft.com/office/officeart/2008/layout/LinedList"/>
    <dgm:cxn modelId="{D43108E8-420F-CC45-8EC4-00EE856AA144}" type="presParOf" srcId="{2F32B895-C2E1-5743-8E86-B87D789BB0DA}" destId="{667E9184-AC0E-1E45-9031-4B6881E83879}" srcOrd="0" destOrd="0" presId="urn:microsoft.com/office/officeart/2008/layout/LinedList"/>
    <dgm:cxn modelId="{49C6468C-4B02-A840-914D-90D911D0D9EF}" type="presParOf" srcId="{2F32B895-C2E1-5743-8E86-B87D789BB0DA}" destId="{94D118E7-5050-1842-84D3-20E4B5342846}" srcOrd="1" destOrd="0" presId="urn:microsoft.com/office/officeart/2008/layout/LinedList"/>
    <dgm:cxn modelId="{5A07BF0F-3AC7-244E-87DF-16A41C425F3C}" type="presParOf" srcId="{7CEBE921-7111-F447-B8D0-2D192558F9B3}" destId="{6C4C6C14-D32E-EA4D-99D1-0F6475C7FD18}" srcOrd="6" destOrd="0" presId="urn:microsoft.com/office/officeart/2008/layout/LinedList"/>
    <dgm:cxn modelId="{C8E1297B-2C5E-AB46-A1F2-F2293AF36555}" type="presParOf" srcId="{7CEBE921-7111-F447-B8D0-2D192558F9B3}" destId="{DDF906B0-C5C1-3147-B6F4-8D6D176612A8}" srcOrd="7" destOrd="0" presId="urn:microsoft.com/office/officeart/2008/layout/LinedList"/>
    <dgm:cxn modelId="{1B6EB1E3-4DDB-8D49-8561-9C26494EFB4E}" type="presParOf" srcId="{DDF906B0-C5C1-3147-B6F4-8D6D176612A8}" destId="{84A8A909-0B0B-944A-9167-34D03A0B0332}" srcOrd="0" destOrd="0" presId="urn:microsoft.com/office/officeart/2008/layout/LinedList"/>
    <dgm:cxn modelId="{64D8BE4D-8800-4044-95A2-1E297DBB596F}" type="presParOf" srcId="{DDF906B0-C5C1-3147-B6F4-8D6D176612A8}" destId="{C113214E-09C8-8A47-BBE4-126A4187C0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50FB71-80F4-F045-BAB8-E75AE825D2B3}"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36AD2D1F-710F-B443-B2DC-0E0B7D88588D}">
      <dgm:prSet phldrT="[Text]"/>
      <dgm:spPr/>
      <dgm:t>
        <a:bodyPr/>
        <a:lstStyle/>
        <a:p>
          <a:r>
            <a:rPr lang="en-US" dirty="0"/>
            <a:t>Tax Resolution</a:t>
          </a:r>
        </a:p>
      </dgm:t>
    </dgm:pt>
    <dgm:pt modelId="{517A898F-750C-6242-8AFD-DFD04F7595EE}" type="parTrans" cxnId="{FA189FBF-14B0-0643-8D38-119C8BC91357}">
      <dgm:prSet/>
      <dgm:spPr/>
      <dgm:t>
        <a:bodyPr/>
        <a:lstStyle/>
        <a:p>
          <a:endParaRPr lang="en-US"/>
        </a:p>
      </dgm:t>
    </dgm:pt>
    <dgm:pt modelId="{53F3A78F-A9A3-7D48-8D50-F54015924860}" type="sibTrans" cxnId="{FA189FBF-14B0-0643-8D38-119C8BC91357}">
      <dgm:prSet/>
      <dgm:spPr/>
      <dgm:t>
        <a:bodyPr/>
        <a:lstStyle/>
        <a:p>
          <a:endParaRPr lang="en-US"/>
        </a:p>
      </dgm:t>
    </dgm:pt>
    <dgm:pt modelId="{63BDEC3C-9B25-0B47-951C-43E60B7DC6DC}">
      <dgm:prSet/>
      <dgm:spPr/>
      <dgm:t>
        <a:bodyPr/>
        <a:lstStyle/>
        <a:p>
          <a:r>
            <a:rPr lang="en-US" dirty="0">
              <a:latin typeface="Avenir Book" panose="02000503020000020003" pitchFamily="2" charset="0"/>
            </a:rPr>
            <a:t>Individual Tax Preparation</a:t>
          </a:r>
        </a:p>
      </dgm:t>
    </dgm:pt>
    <dgm:pt modelId="{66CA1CAB-8481-2742-B2A2-E8EB29F7FE72}" type="parTrans" cxnId="{432A5ABA-1FDE-4147-96C8-8CF183725996}">
      <dgm:prSet/>
      <dgm:spPr/>
      <dgm:t>
        <a:bodyPr/>
        <a:lstStyle/>
        <a:p>
          <a:endParaRPr lang="en-US"/>
        </a:p>
      </dgm:t>
    </dgm:pt>
    <dgm:pt modelId="{53CA5844-9672-314A-9E17-FBFCE8199616}" type="sibTrans" cxnId="{432A5ABA-1FDE-4147-96C8-8CF183725996}">
      <dgm:prSet/>
      <dgm:spPr/>
      <dgm:t>
        <a:bodyPr/>
        <a:lstStyle/>
        <a:p>
          <a:endParaRPr lang="en-US"/>
        </a:p>
      </dgm:t>
    </dgm:pt>
    <dgm:pt modelId="{1B1E4154-745F-3549-8078-72966AD441CB}">
      <dgm:prSet/>
      <dgm:spPr/>
      <dgm:t>
        <a:bodyPr/>
        <a:lstStyle/>
        <a:p>
          <a:r>
            <a:rPr lang="en-US" dirty="0">
              <a:latin typeface="Avenir Book" panose="02000503020000020003" pitchFamily="2" charset="0"/>
            </a:rPr>
            <a:t>Payroll Services</a:t>
          </a:r>
        </a:p>
      </dgm:t>
    </dgm:pt>
    <dgm:pt modelId="{720AE05F-3BE1-1845-B8C1-C20E813EFC5D}" type="parTrans" cxnId="{0EBFF781-F0C8-8A45-9AC8-093B18D3312C}">
      <dgm:prSet/>
      <dgm:spPr/>
      <dgm:t>
        <a:bodyPr/>
        <a:lstStyle/>
        <a:p>
          <a:endParaRPr lang="en-US"/>
        </a:p>
      </dgm:t>
    </dgm:pt>
    <dgm:pt modelId="{746F194C-0CB6-5B43-95F4-CCAB57B6F4FB}" type="sibTrans" cxnId="{0EBFF781-F0C8-8A45-9AC8-093B18D3312C}">
      <dgm:prSet/>
      <dgm:spPr/>
      <dgm:t>
        <a:bodyPr/>
        <a:lstStyle/>
        <a:p>
          <a:endParaRPr lang="en-US"/>
        </a:p>
      </dgm:t>
    </dgm:pt>
    <dgm:pt modelId="{0CA8A785-05F5-6A4F-9C8C-50802381306F}">
      <dgm:prSet/>
      <dgm:spPr/>
      <dgm:t>
        <a:bodyPr/>
        <a:lstStyle/>
        <a:p>
          <a:r>
            <a:rPr lang="en-US" dirty="0">
              <a:latin typeface="Avenir Book" panose="02000503020000020003" pitchFamily="2" charset="0"/>
            </a:rPr>
            <a:t>Business Tax Preparation</a:t>
          </a:r>
        </a:p>
      </dgm:t>
    </dgm:pt>
    <dgm:pt modelId="{6E50D5DC-75CC-FE44-BBBC-C773FCAA7815}" type="parTrans" cxnId="{038911FD-77C2-2E42-8936-022F3775B2E6}">
      <dgm:prSet/>
      <dgm:spPr/>
      <dgm:t>
        <a:bodyPr/>
        <a:lstStyle/>
        <a:p>
          <a:endParaRPr lang="en-US"/>
        </a:p>
      </dgm:t>
    </dgm:pt>
    <dgm:pt modelId="{596CFAD6-652F-3E42-B8AF-B5669EF278B7}" type="sibTrans" cxnId="{038911FD-77C2-2E42-8936-022F3775B2E6}">
      <dgm:prSet/>
      <dgm:spPr/>
      <dgm:t>
        <a:bodyPr/>
        <a:lstStyle/>
        <a:p>
          <a:endParaRPr lang="en-US"/>
        </a:p>
      </dgm:t>
    </dgm:pt>
    <dgm:pt modelId="{2329DA9E-E643-4549-AFAF-842F80E18DA8}">
      <dgm:prSet/>
      <dgm:spPr/>
      <dgm:t>
        <a:bodyPr/>
        <a:lstStyle/>
        <a:p>
          <a:r>
            <a:rPr lang="en-US" dirty="0">
              <a:latin typeface="Avenir Book" panose="02000503020000020003" pitchFamily="2" charset="0"/>
            </a:rPr>
            <a:t>Tax Mitigation Strategies</a:t>
          </a:r>
        </a:p>
      </dgm:t>
    </dgm:pt>
    <dgm:pt modelId="{212B076D-3252-384B-85B1-868076744E42}" type="parTrans" cxnId="{70375C79-8AE0-B640-89A2-8388B6C86FDE}">
      <dgm:prSet/>
      <dgm:spPr/>
      <dgm:t>
        <a:bodyPr/>
        <a:lstStyle/>
        <a:p>
          <a:endParaRPr lang="en-US"/>
        </a:p>
      </dgm:t>
    </dgm:pt>
    <dgm:pt modelId="{89F46B06-4313-E749-B3B8-C6ED3B6CB21B}" type="sibTrans" cxnId="{70375C79-8AE0-B640-89A2-8388B6C86FDE}">
      <dgm:prSet/>
      <dgm:spPr/>
      <dgm:t>
        <a:bodyPr/>
        <a:lstStyle/>
        <a:p>
          <a:endParaRPr lang="en-US"/>
        </a:p>
      </dgm:t>
    </dgm:pt>
    <dgm:pt modelId="{5077711F-44D6-C144-8E0C-4113D95E8B3F}" type="pres">
      <dgm:prSet presAssocID="{CF50FB71-80F4-F045-BAB8-E75AE825D2B3}" presName="diagram" presStyleCnt="0">
        <dgm:presLayoutVars>
          <dgm:dir/>
          <dgm:resizeHandles val="exact"/>
        </dgm:presLayoutVars>
      </dgm:prSet>
      <dgm:spPr/>
    </dgm:pt>
    <dgm:pt modelId="{96DAED71-ECDA-B746-A907-53549CF0D41E}" type="pres">
      <dgm:prSet presAssocID="{63BDEC3C-9B25-0B47-951C-43E60B7DC6DC}" presName="node" presStyleLbl="node1" presStyleIdx="0" presStyleCnt="5">
        <dgm:presLayoutVars>
          <dgm:bulletEnabled val="1"/>
        </dgm:presLayoutVars>
      </dgm:prSet>
      <dgm:spPr/>
    </dgm:pt>
    <dgm:pt modelId="{65516684-425A-7046-BE0F-425D85C23BDA}" type="pres">
      <dgm:prSet presAssocID="{53CA5844-9672-314A-9E17-FBFCE8199616}" presName="sibTrans" presStyleCnt="0"/>
      <dgm:spPr/>
    </dgm:pt>
    <dgm:pt modelId="{E8B7494C-6B28-E64F-8A41-6490ECB42705}" type="pres">
      <dgm:prSet presAssocID="{0CA8A785-05F5-6A4F-9C8C-50802381306F}" presName="node" presStyleLbl="node1" presStyleIdx="1" presStyleCnt="5">
        <dgm:presLayoutVars>
          <dgm:bulletEnabled val="1"/>
        </dgm:presLayoutVars>
      </dgm:prSet>
      <dgm:spPr/>
    </dgm:pt>
    <dgm:pt modelId="{01601907-1A3A-664C-8A87-A28FB909F05F}" type="pres">
      <dgm:prSet presAssocID="{596CFAD6-652F-3E42-B8AF-B5669EF278B7}" presName="sibTrans" presStyleCnt="0"/>
      <dgm:spPr/>
    </dgm:pt>
    <dgm:pt modelId="{1AEAE9DD-5EB1-5D45-8286-189DC82C6903}" type="pres">
      <dgm:prSet presAssocID="{2329DA9E-E643-4549-AFAF-842F80E18DA8}" presName="node" presStyleLbl="node1" presStyleIdx="2" presStyleCnt="5">
        <dgm:presLayoutVars>
          <dgm:bulletEnabled val="1"/>
        </dgm:presLayoutVars>
      </dgm:prSet>
      <dgm:spPr/>
    </dgm:pt>
    <dgm:pt modelId="{A9B5F30E-35E8-AE49-82F2-1FA54FBF563C}" type="pres">
      <dgm:prSet presAssocID="{89F46B06-4313-E749-B3B8-C6ED3B6CB21B}" presName="sibTrans" presStyleCnt="0"/>
      <dgm:spPr/>
    </dgm:pt>
    <dgm:pt modelId="{A0D6D63A-2421-8343-854E-5973B875BBBA}" type="pres">
      <dgm:prSet presAssocID="{36AD2D1F-710F-B443-B2DC-0E0B7D88588D}" presName="node" presStyleLbl="node1" presStyleIdx="3" presStyleCnt="5">
        <dgm:presLayoutVars>
          <dgm:bulletEnabled val="1"/>
        </dgm:presLayoutVars>
      </dgm:prSet>
      <dgm:spPr/>
    </dgm:pt>
    <dgm:pt modelId="{D327C9F2-0871-2F4C-9690-8E40AE122488}" type="pres">
      <dgm:prSet presAssocID="{53F3A78F-A9A3-7D48-8D50-F54015924860}" presName="sibTrans" presStyleCnt="0"/>
      <dgm:spPr/>
    </dgm:pt>
    <dgm:pt modelId="{BE5C6414-6148-9942-8B8A-CD5A703A2A7A}" type="pres">
      <dgm:prSet presAssocID="{1B1E4154-745F-3549-8078-72966AD441CB}" presName="node" presStyleLbl="node1" presStyleIdx="4" presStyleCnt="5">
        <dgm:presLayoutVars>
          <dgm:bulletEnabled val="1"/>
        </dgm:presLayoutVars>
      </dgm:prSet>
      <dgm:spPr/>
    </dgm:pt>
  </dgm:ptLst>
  <dgm:cxnLst>
    <dgm:cxn modelId="{5254F409-3E4D-1948-A58F-459314DE9D91}" type="presOf" srcId="{36AD2D1F-710F-B443-B2DC-0E0B7D88588D}" destId="{A0D6D63A-2421-8343-854E-5973B875BBBA}" srcOrd="0" destOrd="0" presId="urn:microsoft.com/office/officeart/2005/8/layout/default"/>
    <dgm:cxn modelId="{F654B53E-F1E4-8A43-A93C-782AB17C1B7F}" type="presOf" srcId="{2329DA9E-E643-4549-AFAF-842F80E18DA8}" destId="{1AEAE9DD-5EB1-5D45-8286-189DC82C6903}" srcOrd="0" destOrd="0" presId="urn:microsoft.com/office/officeart/2005/8/layout/default"/>
    <dgm:cxn modelId="{70375C79-8AE0-B640-89A2-8388B6C86FDE}" srcId="{CF50FB71-80F4-F045-BAB8-E75AE825D2B3}" destId="{2329DA9E-E643-4549-AFAF-842F80E18DA8}" srcOrd="2" destOrd="0" parTransId="{212B076D-3252-384B-85B1-868076744E42}" sibTransId="{89F46B06-4313-E749-B3B8-C6ED3B6CB21B}"/>
    <dgm:cxn modelId="{F4C1B27A-8F5E-3545-B594-5AE31BEAFB64}" type="presOf" srcId="{0CA8A785-05F5-6A4F-9C8C-50802381306F}" destId="{E8B7494C-6B28-E64F-8A41-6490ECB42705}" srcOrd="0" destOrd="0" presId="urn:microsoft.com/office/officeart/2005/8/layout/default"/>
    <dgm:cxn modelId="{0EBFF781-F0C8-8A45-9AC8-093B18D3312C}" srcId="{CF50FB71-80F4-F045-BAB8-E75AE825D2B3}" destId="{1B1E4154-745F-3549-8078-72966AD441CB}" srcOrd="4" destOrd="0" parTransId="{720AE05F-3BE1-1845-B8C1-C20E813EFC5D}" sibTransId="{746F194C-0CB6-5B43-95F4-CCAB57B6F4FB}"/>
    <dgm:cxn modelId="{A13B39A8-322A-3746-B141-0A8F7B34A4EF}" type="presOf" srcId="{CF50FB71-80F4-F045-BAB8-E75AE825D2B3}" destId="{5077711F-44D6-C144-8E0C-4113D95E8B3F}" srcOrd="0" destOrd="0" presId="urn:microsoft.com/office/officeart/2005/8/layout/default"/>
    <dgm:cxn modelId="{8EFD5CB5-FA9A-4A46-8AC5-2D1C52E37ECE}" type="presOf" srcId="{63BDEC3C-9B25-0B47-951C-43E60B7DC6DC}" destId="{96DAED71-ECDA-B746-A907-53549CF0D41E}" srcOrd="0" destOrd="0" presId="urn:microsoft.com/office/officeart/2005/8/layout/default"/>
    <dgm:cxn modelId="{4C6C7CB7-8C4F-8D46-95A8-72FA6C0F2FC4}" type="presOf" srcId="{1B1E4154-745F-3549-8078-72966AD441CB}" destId="{BE5C6414-6148-9942-8B8A-CD5A703A2A7A}" srcOrd="0" destOrd="0" presId="urn:microsoft.com/office/officeart/2005/8/layout/default"/>
    <dgm:cxn modelId="{432A5ABA-1FDE-4147-96C8-8CF183725996}" srcId="{CF50FB71-80F4-F045-BAB8-E75AE825D2B3}" destId="{63BDEC3C-9B25-0B47-951C-43E60B7DC6DC}" srcOrd="0" destOrd="0" parTransId="{66CA1CAB-8481-2742-B2A2-E8EB29F7FE72}" sibTransId="{53CA5844-9672-314A-9E17-FBFCE8199616}"/>
    <dgm:cxn modelId="{FA189FBF-14B0-0643-8D38-119C8BC91357}" srcId="{CF50FB71-80F4-F045-BAB8-E75AE825D2B3}" destId="{36AD2D1F-710F-B443-B2DC-0E0B7D88588D}" srcOrd="3" destOrd="0" parTransId="{517A898F-750C-6242-8AFD-DFD04F7595EE}" sibTransId="{53F3A78F-A9A3-7D48-8D50-F54015924860}"/>
    <dgm:cxn modelId="{038911FD-77C2-2E42-8936-022F3775B2E6}" srcId="{CF50FB71-80F4-F045-BAB8-E75AE825D2B3}" destId="{0CA8A785-05F5-6A4F-9C8C-50802381306F}" srcOrd="1" destOrd="0" parTransId="{6E50D5DC-75CC-FE44-BBBC-C773FCAA7815}" sibTransId="{596CFAD6-652F-3E42-B8AF-B5669EF278B7}"/>
    <dgm:cxn modelId="{C7DDC0CF-0A98-A64A-A752-6A23C33BF99B}" type="presParOf" srcId="{5077711F-44D6-C144-8E0C-4113D95E8B3F}" destId="{96DAED71-ECDA-B746-A907-53549CF0D41E}" srcOrd="0" destOrd="0" presId="urn:microsoft.com/office/officeart/2005/8/layout/default"/>
    <dgm:cxn modelId="{B16EEBE0-5535-AB48-868A-24BD65426C90}" type="presParOf" srcId="{5077711F-44D6-C144-8E0C-4113D95E8B3F}" destId="{65516684-425A-7046-BE0F-425D85C23BDA}" srcOrd="1" destOrd="0" presId="urn:microsoft.com/office/officeart/2005/8/layout/default"/>
    <dgm:cxn modelId="{F53B8D54-A8BC-E344-AA3F-2F738A8F5714}" type="presParOf" srcId="{5077711F-44D6-C144-8E0C-4113D95E8B3F}" destId="{E8B7494C-6B28-E64F-8A41-6490ECB42705}" srcOrd="2" destOrd="0" presId="urn:microsoft.com/office/officeart/2005/8/layout/default"/>
    <dgm:cxn modelId="{CFDCD1E9-DD87-E842-AE8A-6AE72A6D2A5B}" type="presParOf" srcId="{5077711F-44D6-C144-8E0C-4113D95E8B3F}" destId="{01601907-1A3A-664C-8A87-A28FB909F05F}" srcOrd="3" destOrd="0" presId="urn:microsoft.com/office/officeart/2005/8/layout/default"/>
    <dgm:cxn modelId="{19045CE8-53F3-7C4E-BB73-F2FB88059213}" type="presParOf" srcId="{5077711F-44D6-C144-8E0C-4113D95E8B3F}" destId="{1AEAE9DD-5EB1-5D45-8286-189DC82C6903}" srcOrd="4" destOrd="0" presId="urn:microsoft.com/office/officeart/2005/8/layout/default"/>
    <dgm:cxn modelId="{A5A9D370-DC25-AF4C-8A06-6BB437E504CB}" type="presParOf" srcId="{5077711F-44D6-C144-8E0C-4113D95E8B3F}" destId="{A9B5F30E-35E8-AE49-82F2-1FA54FBF563C}" srcOrd="5" destOrd="0" presId="urn:microsoft.com/office/officeart/2005/8/layout/default"/>
    <dgm:cxn modelId="{591E53EE-E970-E845-9E05-46A59802B7A0}" type="presParOf" srcId="{5077711F-44D6-C144-8E0C-4113D95E8B3F}" destId="{A0D6D63A-2421-8343-854E-5973B875BBBA}" srcOrd="6" destOrd="0" presId="urn:microsoft.com/office/officeart/2005/8/layout/default"/>
    <dgm:cxn modelId="{A753F52D-8AC5-C243-A00B-E91C2D0F9F12}" type="presParOf" srcId="{5077711F-44D6-C144-8E0C-4113D95E8B3F}" destId="{D327C9F2-0871-2F4C-9690-8E40AE122488}" srcOrd="7" destOrd="0" presId="urn:microsoft.com/office/officeart/2005/8/layout/default"/>
    <dgm:cxn modelId="{9AF43943-F3B0-C947-9E66-9AE62AF244E1}" type="presParOf" srcId="{5077711F-44D6-C144-8E0C-4113D95E8B3F}" destId="{BE5C6414-6148-9942-8B8A-CD5A703A2A7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0D102-10E7-6A4F-A161-700042C035B3}" type="doc">
      <dgm:prSet loTypeId="urn:microsoft.com/office/officeart/2005/8/layout/list1" loCatId="" qsTypeId="urn:microsoft.com/office/officeart/2005/8/quickstyle/simple1" qsCatId="simple" csTypeId="urn:microsoft.com/office/officeart/2005/8/colors/accent6_2" csCatId="accent6" phldr="1"/>
      <dgm:spPr/>
      <dgm:t>
        <a:bodyPr/>
        <a:lstStyle/>
        <a:p>
          <a:endParaRPr lang="en-US"/>
        </a:p>
      </dgm:t>
    </dgm:pt>
    <dgm:pt modelId="{8DF39669-8BEA-CC46-A4E6-E1810B4CD4D1}">
      <dgm:prSet phldrT="[Text]"/>
      <dgm:spPr>
        <a:solidFill>
          <a:schemeClr val="accent2"/>
        </a:solidFill>
      </dgm:spPr>
      <dgm:t>
        <a:bodyPr/>
        <a:lstStyle/>
        <a:p>
          <a:r>
            <a:rPr lang="en-US" dirty="0"/>
            <a:t>WHAT WE’VE DONE </a:t>
          </a:r>
        </a:p>
      </dgm:t>
    </dgm:pt>
    <dgm:pt modelId="{A77CD5CE-C798-DA47-A94B-3DB7CD8E3A6E}" type="parTrans" cxnId="{F8B3B19E-DA63-9042-BCEC-632D3CE992C6}">
      <dgm:prSet/>
      <dgm:spPr/>
      <dgm:t>
        <a:bodyPr/>
        <a:lstStyle/>
        <a:p>
          <a:endParaRPr lang="en-US"/>
        </a:p>
      </dgm:t>
    </dgm:pt>
    <dgm:pt modelId="{298588E2-4FF8-4E47-A3B8-DB9C74A55D38}" type="sibTrans" cxnId="{F8B3B19E-DA63-9042-BCEC-632D3CE992C6}">
      <dgm:prSet/>
      <dgm:spPr/>
      <dgm:t>
        <a:bodyPr/>
        <a:lstStyle/>
        <a:p>
          <a:endParaRPr lang="en-US"/>
        </a:p>
      </dgm:t>
    </dgm:pt>
    <dgm:pt modelId="{4F949EE4-12EA-9B42-9070-51C6ACEDF785}">
      <dgm:prSet phldrT="[Text]"/>
      <dgm:spPr>
        <a:solidFill>
          <a:schemeClr val="bg1">
            <a:alpha val="90000"/>
          </a:schemeClr>
        </a:solidFill>
      </dgm:spPr>
      <dgm:t>
        <a:bodyPr/>
        <a:lstStyle/>
        <a:p>
          <a:r>
            <a:rPr lang="en-US" b="1" dirty="0"/>
            <a:t>We have worked with over</a:t>
          </a:r>
        </a:p>
        <a:p>
          <a:r>
            <a:rPr lang="en-US" b="1" dirty="0"/>
            <a:t>2,500 businesses</a:t>
          </a:r>
          <a:endParaRPr lang="en-US" dirty="0"/>
        </a:p>
      </dgm:t>
    </dgm:pt>
    <dgm:pt modelId="{A1636CCF-32BC-6742-A548-74B17E72FC25}" type="parTrans" cxnId="{D83545B4-39AC-7041-B8E9-C0C549EECB4B}">
      <dgm:prSet/>
      <dgm:spPr/>
      <dgm:t>
        <a:bodyPr/>
        <a:lstStyle/>
        <a:p>
          <a:endParaRPr lang="en-US"/>
        </a:p>
      </dgm:t>
    </dgm:pt>
    <dgm:pt modelId="{EF1B8B45-619F-BD4D-8416-C6AB050E781C}" type="sibTrans" cxnId="{D83545B4-39AC-7041-B8E9-C0C549EECB4B}">
      <dgm:prSet/>
      <dgm:spPr/>
      <dgm:t>
        <a:bodyPr/>
        <a:lstStyle/>
        <a:p>
          <a:endParaRPr lang="en-US"/>
        </a:p>
      </dgm:t>
    </dgm:pt>
    <dgm:pt modelId="{2F939AA9-42EA-244D-B97A-3E07BBF5210F}">
      <dgm:prSet phldrT="[Text]"/>
      <dgm:spPr>
        <a:solidFill>
          <a:schemeClr val="bg1">
            <a:alpha val="90000"/>
          </a:schemeClr>
        </a:solidFill>
      </dgm:spPr>
      <dgm:t>
        <a:bodyPr/>
        <a:lstStyle/>
        <a:p>
          <a:r>
            <a:rPr lang="en-US" b="1" dirty="0"/>
            <a:t>We have prepared over</a:t>
          </a:r>
        </a:p>
        <a:p>
          <a:r>
            <a:rPr lang="en-US" b="1" dirty="0"/>
            <a:t>5,000 financial statements</a:t>
          </a:r>
          <a:endParaRPr lang="en-US" dirty="0"/>
        </a:p>
      </dgm:t>
    </dgm:pt>
    <dgm:pt modelId="{3213347E-1C01-524D-8426-5CE6BE1209B4}" type="parTrans" cxnId="{5B47C95D-64E8-304D-A40F-7D1576F3BAB4}">
      <dgm:prSet/>
      <dgm:spPr/>
      <dgm:t>
        <a:bodyPr/>
        <a:lstStyle/>
        <a:p>
          <a:endParaRPr lang="en-US"/>
        </a:p>
      </dgm:t>
    </dgm:pt>
    <dgm:pt modelId="{F3C0B6B2-F013-5545-BA44-8911749437E5}" type="sibTrans" cxnId="{5B47C95D-64E8-304D-A40F-7D1576F3BAB4}">
      <dgm:prSet/>
      <dgm:spPr/>
      <dgm:t>
        <a:bodyPr/>
        <a:lstStyle/>
        <a:p>
          <a:endParaRPr lang="en-US"/>
        </a:p>
      </dgm:t>
    </dgm:pt>
    <dgm:pt modelId="{96B7F339-DBAA-574F-82A6-BB7BD828978A}">
      <dgm:prSet/>
      <dgm:spPr>
        <a:solidFill>
          <a:schemeClr val="bg1">
            <a:alpha val="90000"/>
          </a:schemeClr>
        </a:solidFill>
      </dgm:spPr>
      <dgm:t>
        <a:bodyPr/>
        <a:lstStyle/>
        <a:p>
          <a:r>
            <a:rPr lang="en-US" b="1" dirty="0"/>
            <a:t>We have prepared over</a:t>
          </a:r>
        </a:p>
        <a:p>
          <a:r>
            <a:rPr lang="en-US" b="1" dirty="0"/>
            <a:t>4,000 tax returns</a:t>
          </a:r>
          <a:endParaRPr lang="en-US" dirty="0"/>
        </a:p>
      </dgm:t>
    </dgm:pt>
    <dgm:pt modelId="{842031A5-3B61-C543-901A-12EF2EAA27D2}" type="parTrans" cxnId="{370F19DA-B78A-2145-905C-E5D095C4EDF2}">
      <dgm:prSet/>
      <dgm:spPr/>
      <dgm:t>
        <a:bodyPr/>
        <a:lstStyle/>
        <a:p>
          <a:endParaRPr lang="en-US"/>
        </a:p>
      </dgm:t>
    </dgm:pt>
    <dgm:pt modelId="{12931A40-6389-DE44-9031-5EF1FC13B0C7}" type="sibTrans" cxnId="{370F19DA-B78A-2145-905C-E5D095C4EDF2}">
      <dgm:prSet/>
      <dgm:spPr/>
      <dgm:t>
        <a:bodyPr/>
        <a:lstStyle/>
        <a:p>
          <a:endParaRPr lang="en-US"/>
        </a:p>
      </dgm:t>
    </dgm:pt>
    <dgm:pt modelId="{19A3AF2F-6058-864B-BA98-257E5134CE23}" type="pres">
      <dgm:prSet presAssocID="{1D00D102-10E7-6A4F-A161-700042C035B3}" presName="linear" presStyleCnt="0">
        <dgm:presLayoutVars>
          <dgm:dir/>
          <dgm:animLvl val="lvl"/>
          <dgm:resizeHandles val="exact"/>
        </dgm:presLayoutVars>
      </dgm:prSet>
      <dgm:spPr/>
    </dgm:pt>
    <dgm:pt modelId="{4E351F4A-DABF-3941-86E6-D90E00AF18C8}" type="pres">
      <dgm:prSet presAssocID="{8DF39669-8BEA-CC46-A4E6-E1810B4CD4D1}" presName="parentLin" presStyleCnt="0"/>
      <dgm:spPr/>
    </dgm:pt>
    <dgm:pt modelId="{993A2CC2-0CF9-E245-BF32-BAFD10B48683}" type="pres">
      <dgm:prSet presAssocID="{8DF39669-8BEA-CC46-A4E6-E1810B4CD4D1}" presName="parentLeftMargin" presStyleLbl="node1" presStyleIdx="0" presStyleCnt="1"/>
      <dgm:spPr/>
    </dgm:pt>
    <dgm:pt modelId="{8D89702A-3C46-304A-A736-43DF79CA5180}" type="pres">
      <dgm:prSet presAssocID="{8DF39669-8BEA-CC46-A4E6-E1810B4CD4D1}" presName="parentText" presStyleLbl="node1" presStyleIdx="0" presStyleCnt="1">
        <dgm:presLayoutVars>
          <dgm:chMax val="0"/>
          <dgm:bulletEnabled val="1"/>
        </dgm:presLayoutVars>
      </dgm:prSet>
      <dgm:spPr/>
    </dgm:pt>
    <dgm:pt modelId="{F2118564-1269-3040-94DE-80DFB00C8521}" type="pres">
      <dgm:prSet presAssocID="{8DF39669-8BEA-CC46-A4E6-E1810B4CD4D1}" presName="negativeSpace" presStyleCnt="0"/>
      <dgm:spPr/>
    </dgm:pt>
    <dgm:pt modelId="{5A8BF8D9-6948-EB4E-8B43-865918AD6C5B}" type="pres">
      <dgm:prSet presAssocID="{8DF39669-8BEA-CC46-A4E6-E1810B4CD4D1}" presName="childText" presStyleLbl="conFgAcc1" presStyleIdx="0" presStyleCnt="1" custLinFactNeighborX="-7971" custLinFactNeighborY="31053">
        <dgm:presLayoutVars>
          <dgm:bulletEnabled val="1"/>
        </dgm:presLayoutVars>
      </dgm:prSet>
      <dgm:spPr/>
    </dgm:pt>
  </dgm:ptLst>
  <dgm:cxnLst>
    <dgm:cxn modelId="{A210FD0D-9CC2-D34D-96BB-C4835179C9EA}" type="presOf" srcId="{1D00D102-10E7-6A4F-A161-700042C035B3}" destId="{19A3AF2F-6058-864B-BA98-257E5134CE23}" srcOrd="0" destOrd="0" presId="urn:microsoft.com/office/officeart/2005/8/layout/list1"/>
    <dgm:cxn modelId="{E27D214E-A743-CC4C-B8FD-C3A542B3AF4A}" type="presOf" srcId="{96B7F339-DBAA-574F-82A6-BB7BD828978A}" destId="{5A8BF8D9-6948-EB4E-8B43-865918AD6C5B}" srcOrd="0" destOrd="1" presId="urn:microsoft.com/office/officeart/2005/8/layout/list1"/>
    <dgm:cxn modelId="{5B47C95D-64E8-304D-A40F-7D1576F3BAB4}" srcId="{8DF39669-8BEA-CC46-A4E6-E1810B4CD4D1}" destId="{2F939AA9-42EA-244D-B97A-3E07BBF5210F}" srcOrd="2" destOrd="0" parTransId="{3213347E-1C01-524D-8426-5CE6BE1209B4}" sibTransId="{F3C0B6B2-F013-5545-BA44-8911749437E5}"/>
    <dgm:cxn modelId="{879BBC7C-2537-8D4D-B0F7-AC82034F999A}" type="presOf" srcId="{2F939AA9-42EA-244D-B97A-3E07BBF5210F}" destId="{5A8BF8D9-6948-EB4E-8B43-865918AD6C5B}" srcOrd="0" destOrd="2" presId="urn:microsoft.com/office/officeart/2005/8/layout/list1"/>
    <dgm:cxn modelId="{0C9F878B-0297-AE46-8233-112FE754C13C}" type="presOf" srcId="{8DF39669-8BEA-CC46-A4E6-E1810B4CD4D1}" destId="{8D89702A-3C46-304A-A736-43DF79CA5180}" srcOrd="1" destOrd="0" presId="urn:microsoft.com/office/officeart/2005/8/layout/list1"/>
    <dgm:cxn modelId="{F8B3B19E-DA63-9042-BCEC-632D3CE992C6}" srcId="{1D00D102-10E7-6A4F-A161-700042C035B3}" destId="{8DF39669-8BEA-CC46-A4E6-E1810B4CD4D1}" srcOrd="0" destOrd="0" parTransId="{A77CD5CE-C798-DA47-A94B-3DB7CD8E3A6E}" sibTransId="{298588E2-4FF8-4E47-A3B8-DB9C74A55D38}"/>
    <dgm:cxn modelId="{D83545B4-39AC-7041-B8E9-C0C549EECB4B}" srcId="{8DF39669-8BEA-CC46-A4E6-E1810B4CD4D1}" destId="{4F949EE4-12EA-9B42-9070-51C6ACEDF785}" srcOrd="0" destOrd="0" parTransId="{A1636CCF-32BC-6742-A548-74B17E72FC25}" sibTransId="{EF1B8B45-619F-BD4D-8416-C6AB050E781C}"/>
    <dgm:cxn modelId="{298D22C3-D816-654F-A9A8-40AD372F6D7F}" type="presOf" srcId="{4F949EE4-12EA-9B42-9070-51C6ACEDF785}" destId="{5A8BF8D9-6948-EB4E-8B43-865918AD6C5B}" srcOrd="0" destOrd="0" presId="urn:microsoft.com/office/officeart/2005/8/layout/list1"/>
    <dgm:cxn modelId="{370F19DA-B78A-2145-905C-E5D095C4EDF2}" srcId="{8DF39669-8BEA-CC46-A4E6-E1810B4CD4D1}" destId="{96B7F339-DBAA-574F-82A6-BB7BD828978A}" srcOrd="1" destOrd="0" parTransId="{842031A5-3B61-C543-901A-12EF2EAA27D2}" sibTransId="{12931A40-6389-DE44-9031-5EF1FC13B0C7}"/>
    <dgm:cxn modelId="{8E3BB4DD-32F8-5644-8BE2-D307FC536B73}" type="presOf" srcId="{8DF39669-8BEA-CC46-A4E6-E1810B4CD4D1}" destId="{993A2CC2-0CF9-E245-BF32-BAFD10B48683}" srcOrd="0" destOrd="0" presId="urn:microsoft.com/office/officeart/2005/8/layout/list1"/>
    <dgm:cxn modelId="{CB75E98C-AEC0-EC48-9890-3DCB25E57722}" type="presParOf" srcId="{19A3AF2F-6058-864B-BA98-257E5134CE23}" destId="{4E351F4A-DABF-3941-86E6-D90E00AF18C8}" srcOrd="0" destOrd="0" presId="urn:microsoft.com/office/officeart/2005/8/layout/list1"/>
    <dgm:cxn modelId="{79386477-F1CF-5847-B5DC-EBCAE08C9F41}" type="presParOf" srcId="{4E351F4A-DABF-3941-86E6-D90E00AF18C8}" destId="{993A2CC2-0CF9-E245-BF32-BAFD10B48683}" srcOrd="0" destOrd="0" presId="urn:microsoft.com/office/officeart/2005/8/layout/list1"/>
    <dgm:cxn modelId="{5876BC62-0639-CD4C-8046-19BC62B41CC4}" type="presParOf" srcId="{4E351F4A-DABF-3941-86E6-D90E00AF18C8}" destId="{8D89702A-3C46-304A-A736-43DF79CA5180}" srcOrd="1" destOrd="0" presId="urn:microsoft.com/office/officeart/2005/8/layout/list1"/>
    <dgm:cxn modelId="{22582665-606D-EF45-A775-566DA8718E60}" type="presParOf" srcId="{19A3AF2F-6058-864B-BA98-257E5134CE23}" destId="{F2118564-1269-3040-94DE-80DFB00C8521}" srcOrd="1" destOrd="0" presId="urn:microsoft.com/office/officeart/2005/8/layout/list1"/>
    <dgm:cxn modelId="{65E0FF99-A21B-C447-B4B0-2B0A6EB82B73}" type="presParOf" srcId="{19A3AF2F-6058-864B-BA98-257E5134CE23}" destId="{5A8BF8D9-6948-EB4E-8B43-865918AD6C5B}" srcOrd="2" destOrd="0" presId="urn:microsoft.com/office/officeart/2005/8/layout/list1"/>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0D102-10E7-6A4F-A161-700042C035B3}" type="doc">
      <dgm:prSet loTypeId="urn:microsoft.com/office/officeart/2005/8/layout/radial1" loCatId="" qsTypeId="urn:microsoft.com/office/officeart/2005/8/quickstyle/simple1" qsCatId="simple" csTypeId="urn:microsoft.com/office/officeart/2005/8/colors/accent6_2" csCatId="accent6" phldr="1"/>
      <dgm:spPr/>
      <dgm:t>
        <a:bodyPr/>
        <a:lstStyle/>
        <a:p>
          <a:endParaRPr lang="en-US"/>
        </a:p>
      </dgm:t>
    </dgm:pt>
    <dgm:pt modelId="{8DF39669-8BEA-CC46-A4E6-E1810B4CD4D1}">
      <dgm:prSet phldrT="[Text]" custT="1"/>
      <dgm:spPr>
        <a:solidFill>
          <a:schemeClr val="accent2"/>
        </a:solidFill>
      </dgm:spPr>
      <dgm:t>
        <a:bodyPr/>
        <a:lstStyle/>
        <a:p>
          <a:r>
            <a:rPr lang="en-US" sz="2000" dirty="0"/>
            <a:t>WHAT WE OFFER</a:t>
          </a:r>
        </a:p>
      </dgm:t>
    </dgm:pt>
    <dgm:pt modelId="{A77CD5CE-C798-DA47-A94B-3DB7CD8E3A6E}" type="parTrans" cxnId="{F8B3B19E-DA63-9042-BCEC-632D3CE992C6}">
      <dgm:prSet/>
      <dgm:spPr/>
      <dgm:t>
        <a:bodyPr/>
        <a:lstStyle/>
        <a:p>
          <a:endParaRPr lang="en-US"/>
        </a:p>
      </dgm:t>
    </dgm:pt>
    <dgm:pt modelId="{298588E2-4FF8-4E47-A3B8-DB9C74A55D38}" type="sibTrans" cxnId="{F8B3B19E-DA63-9042-BCEC-632D3CE992C6}">
      <dgm:prSet/>
      <dgm:spPr/>
      <dgm:t>
        <a:bodyPr/>
        <a:lstStyle/>
        <a:p>
          <a:endParaRPr lang="en-US"/>
        </a:p>
      </dgm:t>
    </dgm:pt>
    <dgm:pt modelId="{4F949EE4-12EA-9B42-9070-51C6ACEDF785}">
      <dgm:prSet phldrT="[Text]"/>
      <dgm:spPr>
        <a:solidFill>
          <a:schemeClr val="accent2"/>
        </a:solidFill>
      </dgm:spPr>
      <dgm:t>
        <a:bodyPr/>
        <a:lstStyle/>
        <a:p>
          <a:r>
            <a:rPr lang="en-US" b="1" dirty="0"/>
            <a:t>ACCOUNTING</a:t>
          </a:r>
          <a:endParaRPr lang="en-US" dirty="0"/>
        </a:p>
      </dgm:t>
    </dgm:pt>
    <dgm:pt modelId="{A1636CCF-32BC-6742-A548-74B17E72FC25}" type="parTrans" cxnId="{D83545B4-39AC-7041-B8E9-C0C549EECB4B}">
      <dgm:prSet/>
      <dgm:spPr/>
      <dgm:t>
        <a:bodyPr/>
        <a:lstStyle/>
        <a:p>
          <a:endParaRPr lang="en-US" dirty="0"/>
        </a:p>
      </dgm:t>
    </dgm:pt>
    <dgm:pt modelId="{EF1B8B45-619F-BD4D-8416-C6AB050E781C}" type="sibTrans" cxnId="{D83545B4-39AC-7041-B8E9-C0C549EECB4B}">
      <dgm:prSet/>
      <dgm:spPr/>
      <dgm:t>
        <a:bodyPr/>
        <a:lstStyle/>
        <a:p>
          <a:endParaRPr lang="en-US"/>
        </a:p>
      </dgm:t>
    </dgm:pt>
    <dgm:pt modelId="{96B7F339-DBAA-574F-82A6-BB7BD828978A}">
      <dgm:prSet/>
      <dgm:spPr>
        <a:solidFill>
          <a:schemeClr val="accent2"/>
        </a:solidFill>
      </dgm:spPr>
      <dgm:t>
        <a:bodyPr/>
        <a:lstStyle/>
        <a:p>
          <a:pPr algn="ctr"/>
          <a:r>
            <a:rPr lang="en-US" b="1" dirty="0"/>
            <a:t>TAX PREPARATION</a:t>
          </a:r>
          <a:endParaRPr lang="en-US" dirty="0"/>
        </a:p>
      </dgm:t>
    </dgm:pt>
    <dgm:pt modelId="{842031A5-3B61-C543-901A-12EF2EAA27D2}" type="parTrans" cxnId="{370F19DA-B78A-2145-905C-E5D095C4EDF2}">
      <dgm:prSet/>
      <dgm:spPr/>
      <dgm:t>
        <a:bodyPr/>
        <a:lstStyle/>
        <a:p>
          <a:endParaRPr lang="en-US" dirty="0"/>
        </a:p>
      </dgm:t>
    </dgm:pt>
    <dgm:pt modelId="{12931A40-6389-DE44-9031-5EF1FC13B0C7}" type="sibTrans" cxnId="{370F19DA-B78A-2145-905C-E5D095C4EDF2}">
      <dgm:prSet/>
      <dgm:spPr/>
      <dgm:t>
        <a:bodyPr/>
        <a:lstStyle/>
        <a:p>
          <a:endParaRPr lang="en-US"/>
        </a:p>
      </dgm:t>
    </dgm:pt>
    <dgm:pt modelId="{99C2C4D0-6B1B-E740-BEAA-B0F2760A8863}">
      <dgm:prSet/>
      <dgm:spPr>
        <a:solidFill>
          <a:schemeClr val="accent2"/>
        </a:solidFill>
      </dgm:spPr>
      <dgm:t>
        <a:bodyPr/>
        <a:lstStyle/>
        <a:p>
          <a:r>
            <a:rPr lang="en-US" dirty="0"/>
            <a:t>OUTSOURCED ACCOUNTING SERVICES </a:t>
          </a:r>
        </a:p>
      </dgm:t>
    </dgm:pt>
    <dgm:pt modelId="{9869308B-8D6C-C740-8998-FECF44445A40}" type="parTrans" cxnId="{08EBBDF1-6802-0F41-95E6-163078123375}">
      <dgm:prSet/>
      <dgm:spPr/>
      <dgm:t>
        <a:bodyPr/>
        <a:lstStyle/>
        <a:p>
          <a:endParaRPr lang="en-US" dirty="0"/>
        </a:p>
      </dgm:t>
    </dgm:pt>
    <dgm:pt modelId="{849F9039-FABF-DD48-8E35-35E7D470CD4F}" type="sibTrans" cxnId="{08EBBDF1-6802-0F41-95E6-163078123375}">
      <dgm:prSet/>
      <dgm:spPr/>
      <dgm:t>
        <a:bodyPr/>
        <a:lstStyle/>
        <a:p>
          <a:endParaRPr lang="en-US"/>
        </a:p>
      </dgm:t>
    </dgm:pt>
    <dgm:pt modelId="{574FE8C7-5D9A-8246-B078-DA69780F39DB}">
      <dgm:prSet/>
      <dgm:spPr>
        <a:solidFill>
          <a:schemeClr val="accent2"/>
        </a:solidFill>
      </dgm:spPr>
      <dgm:t>
        <a:bodyPr/>
        <a:lstStyle/>
        <a:p>
          <a:r>
            <a:rPr lang="en-US" dirty="0"/>
            <a:t>TAX STRATEGIES</a:t>
          </a:r>
        </a:p>
      </dgm:t>
    </dgm:pt>
    <dgm:pt modelId="{307E4463-017F-0548-89E7-3F7BCAB7AD99}" type="parTrans" cxnId="{D0AAB964-4B9F-5C4D-B831-7B1A00350B8F}">
      <dgm:prSet/>
      <dgm:spPr/>
      <dgm:t>
        <a:bodyPr/>
        <a:lstStyle/>
        <a:p>
          <a:endParaRPr lang="en-US" dirty="0"/>
        </a:p>
      </dgm:t>
    </dgm:pt>
    <dgm:pt modelId="{011B7F48-0C9F-A243-9A4E-3DF1E6623D20}" type="sibTrans" cxnId="{D0AAB964-4B9F-5C4D-B831-7B1A00350B8F}">
      <dgm:prSet/>
      <dgm:spPr/>
      <dgm:t>
        <a:bodyPr/>
        <a:lstStyle/>
        <a:p>
          <a:endParaRPr lang="en-US"/>
        </a:p>
      </dgm:t>
    </dgm:pt>
    <dgm:pt modelId="{EF18FC6B-3DFB-564C-8388-CB42863F1584}">
      <dgm:prSet/>
      <dgm:spPr>
        <a:solidFill>
          <a:schemeClr val="accent2"/>
        </a:solidFill>
      </dgm:spPr>
      <dgm:t>
        <a:bodyPr/>
        <a:lstStyle/>
        <a:p>
          <a:r>
            <a:rPr lang="en-US" b="1" dirty="0"/>
            <a:t>BILL PAYMENT SERVICES</a:t>
          </a:r>
        </a:p>
      </dgm:t>
    </dgm:pt>
    <dgm:pt modelId="{AA734D73-869E-F741-8BBC-DA21E49B103A}" type="parTrans" cxnId="{907E7B4B-5A1B-BB42-9E0B-F2A647805AD6}">
      <dgm:prSet/>
      <dgm:spPr/>
      <dgm:t>
        <a:bodyPr/>
        <a:lstStyle/>
        <a:p>
          <a:endParaRPr lang="en-US" dirty="0"/>
        </a:p>
      </dgm:t>
    </dgm:pt>
    <dgm:pt modelId="{4C927819-C186-A844-A9B1-17B3A3F6350C}" type="sibTrans" cxnId="{907E7B4B-5A1B-BB42-9E0B-F2A647805AD6}">
      <dgm:prSet/>
      <dgm:spPr/>
      <dgm:t>
        <a:bodyPr/>
        <a:lstStyle/>
        <a:p>
          <a:endParaRPr lang="en-US"/>
        </a:p>
      </dgm:t>
    </dgm:pt>
    <dgm:pt modelId="{C54D4447-1860-CC46-8BB9-7FB5AC03A595}">
      <dgm:prSet/>
      <dgm:spPr>
        <a:solidFill>
          <a:schemeClr val="accent2"/>
        </a:solidFill>
      </dgm:spPr>
      <dgm:t>
        <a:bodyPr/>
        <a:lstStyle/>
        <a:p>
          <a:r>
            <a:rPr lang="en-US" dirty="0"/>
            <a:t>TAX RESOLUTIONS </a:t>
          </a:r>
        </a:p>
      </dgm:t>
    </dgm:pt>
    <dgm:pt modelId="{25BF38F9-B47D-5546-ABC0-86C6C1162902}" type="parTrans" cxnId="{4D399426-62FD-6041-AAD9-53ECC2C4FB86}">
      <dgm:prSet/>
      <dgm:spPr/>
      <dgm:t>
        <a:bodyPr/>
        <a:lstStyle/>
        <a:p>
          <a:endParaRPr lang="en-US" dirty="0"/>
        </a:p>
      </dgm:t>
    </dgm:pt>
    <dgm:pt modelId="{BF8D7780-5A3C-6140-B44E-613247FECBA5}" type="sibTrans" cxnId="{4D399426-62FD-6041-AAD9-53ECC2C4FB86}">
      <dgm:prSet/>
      <dgm:spPr/>
      <dgm:t>
        <a:bodyPr/>
        <a:lstStyle/>
        <a:p>
          <a:endParaRPr lang="en-US"/>
        </a:p>
      </dgm:t>
    </dgm:pt>
    <dgm:pt modelId="{F4E32CED-D976-5044-84F0-2092B01C90BA}">
      <dgm:prSet/>
      <dgm:spPr>
        <a:solidFill>
          <a:schemeClr val="accent2"/>
        </a:solidFill>
      </dgm:spPr>
      <dgm:t>
        <a:bodyPr/>
        <a:lstStyle/>
        <a:p>
          <a:r>
            <a:rPr lang="en-US" b="1" dirty="0"/>
            <a:t>BUSINESS ADVISEMENT</a:t>
          </a:r>
          <a:endParaRPr lang="en-US" dirty="0"/>
        </a:p>
      </dgm:t>
    </dgm:pt>
    <dgm:pt modelId="{8C498B7F-1D60-5241-A3ED-776DE6572DFE}" type="parTrans" cxnId="{53BDF106-8D02-7440-9F0D-0DC9158CB4B1}">
      <dgm:prSet/>
      <dgm:spPr/>
      <dgm:t>
        <a:bodyPr/>
        <a:lstStyle/>
        <a:p>
          <a:endParaRPr lang="en-US" dirty="0"/>
        </a:p>
      </dgm:t>
    </dgm:pt>
    <dgm:pt modelId="{693A07A2-ADEA-3748-898A-F552BA411407}" type="sibTrans" cxnId="{53BDF106-8D02-7440-9F0D-0DC9158CB4B1}">
      <dgm:prSet/>
      <dgm:spPr/>
      <dgm:t>
        <a:bodyPr/>
        <a:lstStyle/>
        <a:p>
          <a:endParaRPr lang="en-US"/>
        </a:p>
      </dgm:t>
    </dgm:pt>
    <dgm:pt modelId="{3094FE86-7E72-834B-9AC4-72938D8699F8}" type="pres">
      <dgm:prSet presAssocID="{1D00D102-10E7-6A4F-A161-700042C035B3}" presName="cycle" presStyleCnt="0">
        <dgm:presLayoutVars>
          <dgm:chMax val="1"/>
          <dgm:dir/>
          <dgm:animLvl val="ctr"/>
          <dgm:resizeHandles val="exact"/>
        </dgm:presLayoutVars>
      </dgm:prSet>
      <dgm:spPr/>
    </dgm:pt>
    <dgm:pt modelId="{F14B375C-FE2F-6F44-BEFE-0D1F7F1CF703}" type="pres">
      <dgm:prSet presAssocID="{8DF39669-8BEA-CC46-A4E6-E1810B4CD4D1}" presName="centerShape" presStyleLbl="node0" presStyleIdx="0" presStyleCnt="1"/>
      <dgm:spPr/>
    </dgm:pt>
    <dgm:pt modelId="{07F25364-FBBB-D246-B810-52CC765ECCFD}" type="pres">
      <dgm:prSet presAssocID="{A1636CCF-32BC-6742-A548-74B17E72FC25}" presName="Name9" presStyleLbl="parChTrans1D2" presStyleIdx="0" presStyleCnt="7"/>
      <dgm:spPr/>
    </dgm:pt>
    <dgm:pt modelId="{605B3BAC-B13A-E845-B3E9-C5C68FA793F2}" type="pres">
      <dgm:prSet presAssocID="{A1636CCF-32BC-6742-A548-74B17E72FC25}" presName="connTx" presStyleLbl="parChTrans1D2" presStyleIdx="0" presStyleCnt="7"/>
      <dgm:spPr/>
    </dgm:pt>
    <dgm:pt modelId="{43E8DFBB-4AAF-8441-9C30-64D7B85298FA}" type="pres">
      <dgm:prSet presAssocID="{4F949EE4-12EA-9B42-9070-51C6ACEDF785}" presName="node" presStyleLbl="node1" presStyleIdx="0" presStyleCnt="7">
        <dgm:presLayoutVars>
          <dgm:bulletEnabled val="1"/>
        </dgm:presLayoutVars>
      </dgm:prSet>
      <dgm:spPr/>
    </dgm:pt>
    <dgm:pt modelId="{32C93DB0-04FD-AF46-8EE1-0B93B2B48AF5}" type="pres">
      <dgm:prSet presAssocID="{842031A5-3B61-C543-901A-12EF2EAA27D2}" presName="Name9" presStyleLbl="parChTrans1D2" presStyleIdx="1" presStyleCnt="7"/>
      <dgm:spPr/>
    </dgm:pt>
    <dgm:pt modelId="{60D94860-8ECD-1044-AF86-C478A3EE1F46}" type="pres">
      <dgm:prSet presAssocID="{842031A5-3B61-C543-901A-12EF2EAA27D2}" presName="connTx" presStyleLbl="parChTrans1D2" presStyleIdx="1" presStyleCnt="7"/>
      <dgm:spPr/>
    </dgm:pt>
    <dgm:pt modelId="{72317A1F-A608-1443-AE48-95B65D995194}" type="pres">
      <dgm:prSet presAssocID="{96B7F339-DBAA-574F-82A6-BB7BD828978A}" presName="node" presStyleLbl="node1" presStyleIdx="1" presStyleCnt="7">
        <dgm:presLayoutVars>
          <dgm:bulletEnabled val="1"/>
        </dgm:presLayoutVars>
      </dgm:prSet>
      <dgm:spPr/>
    </dgm:pt>
    <dgm:pt modelId="{286B3490-EFCF-5B4C-863F-216FFDF17C80}" type="pres">
      <dgm:prSet presAssocID="{9869308B-8D6C-C740-8998-FECF44445A40}" presName="Name9" presStyleLbl="parChTrans1D2" presStyleIdx="2" presStyleCnt="7"/>
      <dgm:spPr/>
    </dgm:pt>
    <dgm:pt modelId="{052B24C1-ADF5-9A44-B075-A987AB88D329}" type="pres">
      <dgm:prSet presAssocID="{9869308B-8D6C-C740-8998-FECF44445A40}" presName="connTx" presStyleLbl="parChTrans1D2" presStyleIdx="2" presStyleCnt="7"/>
      <dgm:spPr/>
    </dgm:pt>
    <dgm:pt modelId="{BE88F7E4-7836-0243-91C9-CEEB5F507A9A}" type="pres">
      <dgm:prSet presAssocID="{99C2C4D0-6B1B-E740-BEAA-B0F2760A8863}" presName="node" presStyleLbl="node1" presStyleIdx="2" presStyleCnt="7">
        <dgm:presLayoutVars>
          <dgm:bulletEnabled val="1"/>
        </dgm:presLayoutVars>
      </dgm:prSet>
      <dgm:spPr/>
    </dgm:pt>
    <dgm:pt modelId="{6C434DE4-D3D4-D844-86B2-40B111088FEF}" type="pres">
      <dgm:prSet presAssocID="{AA734D73-869E-F741-8BBC-DA21E49B103A}" presName="Name9" presStyleLbl="parChTrans1D2" presStyleIdx="3" presStyleCnt="7"/>
      <dgm:spPr/>
    </dgm:pt>
    <dgm:pt modelId="{320AEB74-9922-354F-84E4-FA83B2FF7EB0}" type="pres">
      <dgm:prSet presAssocID="{AA734D73-869E-F741-8BBC-DA21E49B103A}" presName="connTx" presStyleLbl="parChTrans1D2" presStyleIdx="3" presStyleCnt="7"/>
      <dgm:spPr/>
    </dgm:pt>
    <dgm:pt modelId="{2D08B03E-0B01-B84C-8BF8-7C721186D333}" type="pres">
      <dgm:prSet presAssocID="{EF18FC6B-3DFB-564C-8388-CB42863F1584}" presName="node" presStyleLbl="node1" presStyleIdx="3" presStyleCnt="7">
        <dgm:presLayoutVars>
          <dgm:bulletEnabled val="1"/>
        </dgm:presLayoutVars>
      </dgm:prSet>
      <dgm:spPr/>
    </dgm:pt>
    <dgm:pt modelId="{50914CE6-292D-B744-A007-59C214389F04}" type="pres">
      <dgm:prSet presAssocID="{307E4463-017F-0548-89E7-3F7BCAB7AD99}" presName="Name9" presStyleLbl="parChTrans1D2" presStyleIdx="4" presStyleCnt="7"/>
      <dgm:spPr/>
    </dgm:pt>
    <dgm:pt modelId="{9956E28E-62BC-8E4D-9031-EF4199523DD6}" type="pres">
      <dgm:prSet presAssocID="{307E4463-017F-0548-89E7-3F7BCAB7AD99}" presName="connTx" presStyleLbl="parChTrans1D2" presStyleIdx="4" presStyleCnt="7"/>
      <dgm:spPr/>
    </dgm:pt>
    <dgm:pt modelId="{C575651A-6E7D-B349-9389-E1834301984D}" type="pres">
      <dgm:prSet presAssocID="{574FE8C7-5D9A-8246-B078-DA69780F39DB}" presName="node" presStyleLbl="node1" presStyleIdx="4" presStyleCnt="7" custRadScaleRad="101450" custRadScaleInc="-507">
        <dgm:presLayoutVars>
          <dgm:bulletEnabled val="1"/>
        </dgm:presLayoutVars>
      </dgm:prSet>
      <dgm:spPr/>
    </dgm:pt>
    <dgm:pt modelId="{3B9031C1-332E-CE48-B68F-E2E992FE4F16}" type="pres">
      <dgm:prSet presAssocID="{25BF38F9-B47D-5546-ABC0-86C6C1162902}" presName="Name9" presStyleLbl="parChTrans1D2" presStyleIdx="5" presStyleCnt="7"/>
      <dgm:spPr/>
    </dgm:pt>
    <dgm:pt modelId="{EBFD85EB-5374-164B-B392-BC5AFCA304CD}" type="pres">
      <dgm:prSet presAssocID="{25BF38F9-B47D-5546-ABC0-86C6C1162902}" presName="connTx" presStyleLbl="parChTrans1D2" presStyleIdx="5" presStyleCnt="7"/>
      <dgm:spPr/>
    </dgm:pt>
    <dgm:pt modelId="{84A00A8E-989E-0646-98EC-8472651686F6}" type="pres">
      <dgm:prSet presAssocID="{C54D4447-1860-CC46-8BB9-7FB5AC03A595}" presName="node" presStyleLbl="node1" presStyleIdx="5" presStyleCnt="7">
        <dgm:presLayoutVars>
          <dgm:bulletEnabled val="1"/>
        </dgm:presLayoutVars>
      </dgm:prSet>
      <dgm:spPr/>
    </dgm:pt>
    <dgm:pt modelId="{ADDF8BC4-8541-CB4C-8B3C-F4E269DFD5FC}" type="pres">
      <dgm:prSet presAssocID="{8C498B7F-1D60-5241-A3ED-776DE6572DFE}" presName="Name9" presStyleLbl="parChTrans1D2" presStyleIdx="6" presStyleCnt="7"/>
      <dgm:spPr/>
    </dgm:pt>
    <dgm:pt modelId="{F598DB72-240B-584F-B25F-F47250F015ED}" type="pres">
      <dgm:prSet presAssocID="{8C498B7F-1D60-5241-A3ED-776DE6572DFE}" presName="connTx" presStyleLbl="parChTrans1D2" presStyleIdx="6" presStyleCnt="7"/>
      <dgm:spPr/>
    </dgm:pt>
    <dgm:pt modelId="{C74E9892-5350-C846-B198-5A7DDB5F0927}" type="pres">
      <dgm:prSet presAssocID="{F4E32CED-D976-5044-84F0-2092B01C90BA}" presName="node" presStyleLbl="node1" presStyleIdx="6" presStyleCnt="7">
        <dgm:presLayoutVars>
          <dgm:bulletEnabled val="1"/>
        </dgm:presLayoutVars>
      </dgm:prSet>
      <dgm:spPr/>
    </dgm:pt>
  </dgm:ptLst>
  <dgm:cxnLst>
    <dgm:cxn modelId="{69C39804-BDA8-7F46-AC05-EBF94B05E469}" type="presOf" srcId="{9869308B-8D6C-C740-8998-FECF44445A40}" destId="{286B3490-EFCF-5B4C-863F-216FFDF17C80}" srcOrd="0" destOrd="0" presId="urn:microsoft.com/office/officeart/2005/8/layout/radial1"/>
    <dgm:cxn modelId="{53BDF106-8D02-7440-9F0D-0DC9158CB4B1}" srcId="{8DF39669-8BEA-CC46-A4E6-E1810B4CD4D1}" destId="{F4E32CED-D976-5044-84F0-2092B01C90BA}" srcOrd="6" destOrd="0" parTransId="{8C498B7F-1D60-5241-A3ED-776DE6572DFE}" sibTransId="{693A07A2-ADEA-3748-898A-F552BA411407}"/>
    <dgm:cxn modelId="{896AF806-115C-3241-9449-91A000521685}" type="presOf" srcId="{307E4463-017F-0548-89E7-3F7BCAB7AD99}" destId="{50914CE6-292D-B744-A007-59C214389F04}" srcOrd="0" destOrd="0" presId="urn:microsoft.com/office/officeart/2005/8/layout/radial1"/>
    <dgm:cxn modelId="{94627008-B7C7-6F49-BDD2-73907FB2FD91}" type="presOf" srcId="{8C498B7F-1D60-5241-A3ED-776DE6572DFE}" destId="{ADDF8BC4-8541-CB4C-8B3C-F4E269DFD5FC}" srcOrd="0" destOrd="0" presId="urn:microsoft.com/office/officeart/2005/8/layout/radial1"/>
    <dgm:cxn modelId="{AE843E15-1DE0-4B47-9BA9-3B791EC19AD0}" type="presOf" srcId="{25BF38F9-B47D-5546-ABC0-86C6C1162902}" destId="{3B9031C1-332E-CE48-B68F-E2E992FE4F16}" srcOrd="0" destOrd="0" presId="urn:microsoft.com/office/officeart/2005/8/layout/radial1"/>
    <dgm:cxn modelId="{DB24D51E-DF0B-C94B-85AE-7A8C016C22EF}" type="presOf" srcId="{574FE8C7-5D9A-8246-B078-DA69780F39DB}" destId="{C575651A-6E7D-B349-9389-E1834301984D}" srcOrd="0" destOrd="0" presId="urn:microsoft.com/office/officeart/2005/8/layout/radial1"/>
    <dgm:cxn modelId="{4D399426-62FD-6041-AAD9-53ECC2C4FB86}" srcId="{8DF39669-8BEA-CC46-A4E6-E1810B4CD4D1}" destId="{C54D4447-1860-CC46-8BB9-7FB5AC03A595}" srcOrd="5" destOrd="0" parTransId="{25BF38F9-B47D-5546-ABC0-86C6C1162902}" sibTransId="{BF8D7780-5A3C-6140-B44E-613247FECBA5}"/>
    <dgm:cxn modelId="{8A2C3932-DDDC-8948-94BB-907C9298687E}" type="presOf" srcId="{9869308B-8D6C-C740-8998-FECF44445A40}" destId="{052B24C1-ADF5-9A44-B075-A987AB88D329}" srcOrd="1" destOrd="0" presId="urn:microsoft.com/office/officeart/2005/8/layout/radial1"/>
    <dgm:cxn modelId="{1E7A7A46-752F-7A46-85E4-150F31E4CA99}" type="presOf" srcId="{25BF38F9-B47D-5546-ABC0-86C6C1162902}" destId="{EBFD85EB-5374-164B-B392-BC5AFCA304CD}" srcOrd="1" destOrd="0" presId="urn:microsoft.com/office/officeart/2005/8/layout/radial1"/>
    <dgm:cxn modelId="{907E7B4B-5A1B-BB42-9E0B-F2A647805AD6}" srcId="{8DF39669-8BEA-CC46-A4E6-E1810B4CD4D1}" destId="{EF18FC6B-3DFB-564C-8388-CB42863F1584}" srcOrd="3" destOrd="0" parTransId="{AA734D73-869E-F741-8BBC-DA21E49B103A}" sibTransId="{4C927819-C186-A844-A9B1-17B3A3F6350C}"/>
    <dgm:cxn modelId="{9CA6AF51-1CCE-7241-841D-85FB1229D8F8}" type="presOf" srcId="{AA734D73-869E-F741-8BBC-DA21E49B103A}" destId="{320AEB74-9922-354F-84E4-FA83B2FF7EB0}" srcOrd="1" destOrd="0" presId="urn:microsoft.com/office/officeart/2005/8/layout/radial1"/>
    <dgm:cxn modelId="{D0AAB964-4B9F-5C4D-B831-7B1A00350B8F}" srcId="{8DF39669-8BEA-CC46-A4E6-E1810B4CD4D1}" destId="{574FE8C7-5D9A-8246-B078-DA69780F39DB}" srcOrd="4" destOrd="0" parTransId="{307E4463-017F-0548-89E7-3F7BCAB7AD99}" sibTransId="{011B7F48-0C9F-A243-9A4E-3DF1E6623D20}"/>
    <dgm:cxn modelId="{E47D4C68-1873-884B-816B-EBAF4E2F5908}" type="presOf" srcId="{AA734D73-869E-F741-8BBC-DA21E49B103A}" destId="{6C434DE4-D3D4-D844-86B2-40B111088FEF}" srcOrd="0" destOrd="0" presId="urn:microsoft.com/office/officeart/2005/8/layout/radial1"/>
    <dgm:cxn modelId="{8EFECF76-395D-6C42-AAC8-A86EBEA9BD8E}" type="presOf" srcId="{1D00D102-10E7-6A4F-A161-700042C035B3}" destId="{3094FE86-7E72-834B-9AC4-72938D8699F8}" srcOrd="0" destOrd="0" presId="urn:microsoft.com/office/officeart/2005/8/layout/radial1"/>
    <dgm:cxn modelId="{91D9147C-AEF7-D84D-9202-C6205EE369E5}" type="presOf" srcId="{A1636CCF-32BC-6742-A548-74B17E72FC25}" destId="{07F25364-FBBB-D246-B810-52CC765ECCFD}" srcOrd="0" destOrd="0" presId="urn:microsoft.com/office/officeart/2005/8/layout/radial1"/>
    <dgm:cxn modelId="{5771568B-CF79-7F45-BD1D-E097C2C9E349}" type="presOf" srcId="{4F949EE4-12EA-9B42-9070-51C6ACEDF785}" destId="{43E8DFBB-4AAF-8441-9C30-64D7B85298FA}" srcOrd="0" destOrd="0" presId="urn:microsoft.com/office/officeart/2005/8/layout/radial1"/>
    <dgm:cxn modelId="{B680FB92-2C82-A545-BEF9-4529F478D8BE}" type="presOf" srcId="{EF18FC6B-3DFB-564C-8388-CB42863F1584}" destId="{2D08B03E-0B01-B84C-8BF8-7C721186D333}" srcOrd="0" destOrd="0" presId="urn:microsoft.com/office/officeart/2005/8/layout/radial1"/>
    <dgm:cxn modelId="{F8B3B19E-DA63-9042-BCEC-632D3CE992C6}" srcId="{1D00D102-10E7-6A4F-A161-700042C035B3}" destId="{8DF39669-8BEA-CC46-A4E6-E1810B4CD4D1}" srcOrd="0" destOrd="0" parTransId="{A77CD5CE-C798-DA47-A94B-3DB7CD8E3A6E}" sibTransId="{298588E2-4FF8-4E47-A3B8-DB9C74A55D38}"/>
    <dgm:cxn modelId="{E25784A1-29C3-844E-B40B-2F993FB443D4}" type="presOf" srcId="{99C2C4D0-6B1B-E740-BEAA-B0F2760A8863}" destId="{BE88F7E4-7836-0243-91C9-CEEB5F507A9A}" srcOrd="0" destOrd="0" presId="urn:microsoft.com/office/officeart/2005/8/layout/radial1"/>
    <dgm:cxn modelId="{C15EA2A3-E6B7-CE43-8A1C-780590DC9BBB}" type="presOf" srcId="{307E4463-017F-0548-89E7-3F7BCAB7AD99}" destId="{9956E28E-62BC-8E4D-9031-EF4199523DD6}" srcOrd="1" destOrd="0" presId="urn:microsoft.com/office/officeart/2005/8/layout/radial1"/>
    <dgm:cxn modelId="{913D4CAE-5568-A449-9913-BA799321FD39}" type="presOf" srcId="{A1636CCF-32BC-6742-A548-74B17E72FC25}" destId="{605B3BAC-B13A-E845-B3E9-C5C68FA793F2}" srcOrd="1" destOrd="0" presId="urn:microsoft.com/office/officeart/2005/8/layout/radial1"/>
    <dgm:cxn modelId="{D83545B4-39AC-7041-B8E9-C0C549EECB4B}" srcId="{8DF39669-8BEA-CC46-A4E6-E1810B4CD4D1}" destId="{4F949EE4-12EA-9B42-9070-51C6ACEDF785}" srcOrd="0" destOrd="0" parTransId="{A1636CCF-32BC-6742-A548-74B17E72FC25}" sibTransId="{EF1B8B45-619F-BD4D-8416-C6AB050E781C}"/>
    <dgm:cxn modelId="{2720B8BC-B901-0145-8D1F-3EF5EE22D21A}" type="presOf" srcId="{8C498B7F-1D60-5241-A3ED-776DE6572DFE}" destId="{F598DB72-240B-584F-B25F-F47250F015ED}" srcOrd="1" destOrd="0" presId="urn:microsoft.com/office/officeart/2005/8/layout/radial1"/>
    <dgm:cxn modelId="{5EC3A0C1-471B-9D4C-A5D1-CF1A3CE21510}" type="presOf" srcId="{96B7F339-DBAA-574F-82A6-BB7BD828978A}" destId="{72317A1F-A608-1443-AE48-95B65D995194}" srcOrd="0" destOrd="0" presId="urn:microsoft.com/office/officeart/2005/8/layout/radial1"/>
    <dgm:cxn modelId="{0FCAA9C3-2E0E-2C4F-964A-557E80399FCD}" type="presOf" srcId="{842031A5-3B61-C543-901A-12EF2EAA27D2}" destId="{60D94860-8ECD-1044-AF86-C478A3EE1F46}" srcOrd="1" destOrd="0" presId="urn:microsoft.com/office/officeart/2005/8/layout/radial1"/>
    <dgm:cxn modelId="{1F68B6C9-3A1D-2C4B-8D92-8549D190E9E7}" type="presOf" srcId="{8DF39669-8BEA-CC46-A4E6-E1810B4CD4D1}" destId="{F14B375C-FE2F-6F44-BEFE-0D1F7F1CF703}" srcOrd="0" destOrd="0" presId="urn:microsoft.com/office/officeart/2005/8/layout/radial1"/>
    <dgm:cxn modelId="{370F19DA-B78A-2145-905C-E5D095C4EDF2}" srcId="{8DF39669-8BEA-CC46-A4E6-E1810B4CD4D1}" destId="{96B7F339-DBAA-574F-82A6-BB7BD828978A}" srcOrd="1" destOrd="0" parTransId="{842031A5-3B61-C543-901A-12EF2EAA27D2}" sibTransId="{12931A40-6389-DE44-9031-5EF1FC13B0C7}"/>
    <dgm:cxn modelId="{90B510DB-5982-9F41-AFDE-AAA5420C8A26}" type="presOf" srcId="{F4E32CED-D976-5044-84F0-2092B01C90BA}" destId="{C74E9892-5350-C846-B198-5A7DDB5F0927}" srcOrd="0" destOrd="0" presId="urn:microsoft.com/office/officeart/2005/8/layout/radial1"/>
    <dgm:cxn modelId="{DCFC10EA-4FBC-B44E-B2F4-D9D186A51D9F}" type="presOf" srcId="{C54D4447-1860-CC46-8BB9-7FB5AC03A595}" destId="{84A00A8E-989E-0646-98EC-8472651686F6}" srcOrd="0" destOrd="0" presId="urn:microsoft.com/office/officeart/2005/8/layout/radial1"/>
    <dgm:cxn modelId="{08EBBDF1-6802-0F41-95E6-163078123375}" srcId="{8DF39669-8BEA-CC46-A4E6-E1810B4CD4D1}" destId="{99C2C4D0-6B1B-E740-BEAA-B0F2760A8863}" srcOrd="2" destOrd="0" parTransId="{9869308B-8D6C-C740-8998-FECF44445A40}" sibTransId="{849F9039-FABF-DD48-8E35-35E7D470CD4F}"/>
    <dgm:cxn modelId="{226348FF-E50B-5D42-B4D7-D00048A8DC30}" type="presOf" srcId="{842031A5-3B61-C543-901A-12EF2EAA27D2}" destId="{32C93DB0-04FD-AF46-8EE1-0B93B2B48AF5}" srcOrd="0" destOrd="0" presId="urn:microsoft.com/office/officeart/2005/8/layout/radial1"/>
    <dgm:cxn modelId="{9C0A3B24-79AA-F740-B320-FECE44DF2C23}" type="presParOf" srcId="{3094FE86-7E72-834B-9AC4-72938D8699F8}" destId="{F14B375C-FE2F-6F44-BEFE-0D1F7F1CF703}" srcOrd="0" destOrd="0" presId="urn:microsoft.com/office/officeart/2005/8/layout/radial1"/>
    <dgm:cxn modelId="{82B6AC24-D000-7742-9490-6A053D71A177}" type="presParOf" srcId="{3094FE86-7E72-834B-9AC4-72938D8699F8}" destId="{07F25364-FBBB-D246-B810-52CC765ECCFD}" srcOrd="1" destOrd="0" presId="urn:microsoft.com/office/officeart/2005/8/layout/radial1"/>
    <dgm:cxn modelId="{2B4A5DD2-21A6-B241-AE45-7F7DDFE4160D}" type="presParOf" srcId="{07F25364-FBBB-D246-B810-52CC765ECCFD}" destId="{605B3BAC-B13A-E845-B3E9-C5C68FA793F2}" srcOrd="0" destOrd="0" presId="urn:microsoft.com/office/officeart/2005/8/layout/radial1"/>
    <dgm:cxn modelId="{01A0150D-F9ED-AD4F-8A64-851625F377F3}" type="presParOf" srcId="{3094FE86-7E72-834B-9AC4-72938D8699F8}" destId="{43E8DFBB-4AAF-8441-9C30-64D7B85298FA}" srcOrd="2" destOrd="0" presId="urn:microsoft.com/office/officeart/2005/8/layout/radial1"/>
    <dgm:cxn modelId="{FE76D807-D964-EB49-B6DC-E96AEF6FF903}" type="presParOf" srcId="{3094FE86-7E72-834B-9AC4-72938D8699F8}" destId="{32C93DB0-04FD-AF46-8EE1-0B93B2B48AF5}" srcOrd="3" destOrd="0" presId="urn:microsoft.com/office/officeart/2005/8/layout/radial1"/>
    <dgm:cxn modelId="{07D4BFD9-B8C4-9D41-AADF-21CE7D8FC796}" type="presParOf" srcId="{32C93DB0-04FD-AF46-8EE1-0B93B2B48AF5}" destId="{60D94860-8ECD-1044-AF86-C478A3EE1F46}" srcOrd="0" destOrd="0" presId="urn:microsoft.com/office/officeart/2005/8/layout/radial1"/>
    <dgm:cxn modelId="{4599C439-831B-944C-ABD4-FD83957615EA}" type="presParOf" srcId="{3094FE86-7E72-834B-9AC4-72938D8699F8}" destId="{72317A1F-A608-1443-AE48-95B65D995194}" srcOrd="4" destOrd="0" presId="urn:microsoft.com/office/officeart/2005/8/layout/radial1"/>
    <dgm:cxn modelId="{F97E8621-E819-2648-86B6-A9E412030A1C}" type="presParOf" srcId="{3094FE86-7E72-834B-9AC4-72938D8699F8}" destId="{286B3490-EFCF-5B4C-863F-216FFDF17C80}" srcOrd="5" destOrd="0" presId="urn:microsoft.com/office/officeart/2005/8/layout/radial1"/>
    <dgm:cxn modelId="{CF43D186-DED1-F041-985C-1BFA62007DBC}" type="presParOf" srcId="{286B3490-EFCF-5B4C-863F-216FFDF17C80}" destId="{052B24C1-ADF5-9A44-B075-A987AB88D329}" srcOrd="0" destOrd="0" presId="urn:microsoft.com/office/officeart/2005/8/layout/radial1"/>
    <dgm:cxn modelId="{260FCF27-CA3C-804A-A73D-07210D749071}" type="presParOf" srcId="{3094FE86-7E72-834B-9AC4-72938D8699F8}" destId="{BE88F7E4-7836-0243-91C9-CEEB5F507A9A}" srcOrd="6" destOrd="0" presId="urn:microsoft.com/office/officeart/2005/8/layout/radial1"/>
    <dgm:cxn modelId="{43111D5B-081D-ED4F-88AF-7BE07F0CBAAF}" type="presParOf" srcId="{3094FE86-7E72-834B-9AC4-72938D8699F8}" destId="{6C434DE4-D3D4-D844-86B2-40B111088FEF}" srcOrd="7" destOrd="0" presId="urn:microsoft.com/office/officeart/2005/8/layout/radial1"/>
    <dgm:cxn modelId="{17C47313-5B10-5A45-9632-FA63E29A6914}" type="presParOf" srcId="{6C434DE4-D3D4-D844-86B2-40B111088FEF}" destId="{320AEB74-9922-354F-84E4-FA83B2FF7EB0}" srcOrd="0" destOrd="0" presId="urn:microsoft.com/office/officeart/2005/8/layout/radial1"/>
    <dgm:cxn modelId="{1B456872-ED67-3448-B1C7-99950405EDD3}" type="presParOf" srcId="{3094FE86-7E72-834B-9AC4-72938D8699F8}" destId="{2D08B03E-0B01-B84C-8BF8-7C721186D333}" srcOrd="8" destOrd="0" presId="urn:microsoft.com/office/officeart/2005/8/layout/radial1"/>
    <dgm:cxn modelId="{BE61B459-E0EC-6140-88C6-D72DC12406BC}" type="presParOf" srcId="{3094FE86-7E72-834B-9AC4-72938D8699F8}" destId="{50914CE6-292D-B744-A007-59C214389F04}" srcOrd="9" destOrd="0" presId="urn:microsoft.com/office/officeart/2005/8/layout/radial1"/>
    <dgm:cxn modelId="{6DE0A1E1-2533-7145-B844-95C0A1810EEF}" type="presParOf" srcId="{50914CE6-292D-B744-A007-59C214389F04}" destId="{9956E28E-62BC-8E4D-9031-EF4199523DD6}" srcOrd="0" destOrd="0" presId="urn:microsoft.com/office/officeart/2005/8/layout/radial1"/>
    <dgm:cxn modelId="{2B62C83D-E1C4-F249-8FFF-7D6E12B97426}" type="presParOf" srcId="{3094FE86-7E72-834B-9AC4-72938D8699F8}" destId="{C575651A-6E7D-B349-9389-E1834301984D}" srcOrd="10" destOrd="0" presId="urn:microsoft.com/office/officeart/2005/8/layout/radial1"/>
    <dgm:cxn modelId="{FD7FFD0D-7CCC-D94A-B2B2-15994DDE985B}" type="presParOf" srcId="{3094FE86-7E72-834B-9AC4-72938D8699F8}" destId="{3B9031C1-332E-CE48-B68F-E2E992FE4F16}" srcOrd="11" destOrd="0" presId="urn:microsoft.com/office/officeart/2005/8/layout/radial1"/>
    <dgm:cxn modelId="{A1CFF6C9-E20B-3A43-A21C-76DAC4009F98}" type="presParOf" srcId="{3B9031C1-332E-CE48-B68F-E2E992FE4F16}" destId="{EBFD85EB-5374-164B-B392-BC5AFCA304CD}" srcOrd="0" destOrd="0" presId="urn:microsoft.com/office/officeart/2005/8/layout/radial1"/>
    <dgm:cxn modelId="{94B4E21B-97DF-6543-9A32-09C657BC8A5A}" type="presParOf" srcId="{3094FE86-7E72-834B-9AC4-72938D8699F8}" destId="{84A00A8E-989E-0646-98EC-8472651686F6}" srcOrd="12" destOrd="0" presId="urn:microsoft.com/office/officeart/2005/8/layout/radial1"/>
    <dgm:cxn modelId="{72366ABD-FC83-BC4C-8B5F-22460F81194E}" type="presParOf" srcId="{3094FE86-7E72-834B-9AC4-72938D8699F8}" destId="{ADDF8BC4-8541-CB4C-8B3C-F4E269DFD5FC}" srcOrd="13" destOrd="0" presId="urn:microsoft.com/office/officeart/2005/8/layout/radial1"/>
    <dgm:cxn modelId="{EE17942E-6CFF-E946-844B-7BF0053D841D}" type="presParOf" srcId="{ADDF8BC4-8541-CB4C-8B3C-F4E269DFD5FC}" destId="{F598DB72-240B-584F-B25F-F47250F015ED}" srcOrd="0" destOrd="0" presId="urn:microsoft.com/office/officeart/2005/8/layout/radial1"/>
    <dgm:cxn modelId="{946B753A-7A61-FD44-99A2-A6A36070DEE4}" type="presParOf" srcId="{3094FE86-7E72-834B-9AC4-72938D8699F8}" destId="{C74E9892-5350-C846-B198-5A7DDB5F0927}"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0D102-10E7-6A4F-A161-700042C035B3}" type="doc">
      <dgm:prSet loTypeId="urn:microsoft.com/office/officeart/2005/8/layout/list1" loCatId="" qsTypeId="urn:microsoft.com/office/officeart/2005/8/quickstyle/simple1" qsCatId="simple" csTypeId="urn:microsoft.com/office/officeart/2005/8/colors/accent6_2" csCatId="accent6" phldr="1"/>
      <dgm:spPr/>
      <dgm:t>
        <a:bodyPr/>
        <a:lstStyle/>
        <a:p>
          <a:endParaRPr lang="en-US"/>
        </a:p>
      </dgm:t>
    </dgm:pt>
    <dgm:pt modelId="{8DF39669-8BEA-CC46-A4E6-E1810B4CD4D1}">
      <dgm:prSet phldrT="[Text]"/>
      <dgm:spPr>
        <a:solidFill>
          <a:schemeClr val="accent2"/>
        </a:solidFill>
      </dgm:spPr>
      <dgm:t>
        <a:bodyPr/>
        <a:lstStyle/>
        <a:p>
          <a:r>
            <a:rPr lang="en-US" dirty="0"/>
            <a:t>OBJECTIVES</a:t>
          </a:r>
        </a:p>
      </dgm:t>
    </dgm:pt>
    <dgm:pt modelId="{A77CD5CE-C798-DA47-A94B-3DB7CD8E3A6E}" type="parTrans" cxnId="{F8B3B19E-DA63-9042-BCEC-632D3CE992C6}">
      <dgm:prSet/>
      <dgm:spPr/>
      <dgm:t>
        <a:bodyPr/>
        <a:lstStyle/>
        <a:p>
          <a:endParaRPr lang="en-US"/>
        </a:p>
      </dgm:t>
    </dgm:pt>
    <dgm:pt modelId="{298588E2-4FF8-4E47-A3B8-DB9C74A55D38}" type="sibTrans" cxnId="{F8B3B19E-DA63-9042-BCEC-632D3CE992C6}">
      <dgm:prSet/>
      <dgm:spPr/>
      <dgm:t>
        <a:bodyPr/>
        <a:lstStyle/>
        <a:p>
          <a:endParaRPr lang="en-US"/>
        </a:p>
      </dgm:t>
    </dgm:pt>
    <dgm:pt modelId="{4F949EE4-12EA-9B42-9070-51C6ACEDF785}">
      <dgm:prSet phldrT="[Text]"/>
      <dgm:spPr>
        <a:ln>
          <a:solidFill>
            <a:schemeClr val="accent1"/>
          </a:solidFill>
        </a:ln>
      </dgm:spPr>
      <dgm:t>
        <a:bodyPr/>
        <a:lstStyle/>
        <a:p>
          <a:r>
            <a:rPr lang="en-US" b="0" dirty="0"/>
            <a:t>Discuss five tax matters doctors should consider</a:t>
          </a:r>
        </a:p>
      </dgm:t>
    </dgm:pt>
    <dgm:pt modelId="{A1636CCF-32BC-6742-A548-74B17E72FC25}" type="parTrans" cxnId="{D83545B4-39AC-7041-B8E9-C0C549EECB4B}">
      <dgm:prSet/>
      <dgm:spPr/>
      <dgm:t>
        <a:bodyPr/>
        <a:lstStyle/>
        <a:p>
          <a:endParaRPr lang="en-US"/>
        </a:p>
      </dgm:t>
    </dgm:pt>
    <dgm:pt modelId="{EF1B8B45-619F-BD4D-8416-C6AB050E781C}" type="sibTrans" cxnId="{D83545B4-39AC-7041-B8E9-C0C549EECB4B}">
      <dgm:prSet/>
      <dgm:spPr/>
      <dgm:t>
        <a:bodyPr/>
        <a:lstStyle/>
        <a:p>
          <a:endParaRPr lang="en-US"/>
        </a:p>
      </dgm:t>
    </dgm:pt>
    <dgm:pt modelId="{B9CF899A-90FB-E74E-9C15-56CA5DC66877}">
      <dgm:prSet phldrT="[Text]"/>
      <dgm:spPr>
        <a:ln>
          <a:solidFill>
            <a:schemeClr val="accent1"/>
          </a:solidFill>
        </a:ln>
      </dgm:spPr>
      <dgm:t>
        <a:bodyPr/>
        <a:lstStyle/>
        <a:p>
          <a:r>
            <a:rPr lang="en-US" b="0" dirty="0"/>
            <a:t>Understand how our firm can help you pay less in taxes</a:t>
          </a:r>
        </a:p>
      </dgm:t>
    </dgm:pt>
    <dgm:pt modelId="{535FF79B-DFBF-1B41-A3D2-E8081DDB8672}" type="parTrans" cxnId="{88FB989B-6ACD-DD4F-8878-3A3F7BBEB788}">
      <dgm:prSet/>
      <dgm:spPr/>
      <dgm:t>
        <a:bodyPr/>
        <a:lstStyle/>
        <a:p>
          <a:endParaRPr lang="en-US"/>
        </a:p>
      </dgm:t>
    </dgm:pt>
    <dgm:pt modelId="{00856C06-9786-0A4A-B931-24B269D762BD}" type="sibTrans" cxnId="{88FB989B-6ACD-DD4F-8878-3A3F7BBEB788}">
      <dgm:prSet/>
      <dgm:spPr/>
      <dgm:t>
        <a:bodyPr/>
        <a:lstStyle/>
        <a:p>
          <a:endParaRPr lang="en-US"/>
        </a:p>
      </dgm:t>
    </dgm:pt>
    <dgm:pt modelId="{EB6FB3B6-DF58-1F44-A6C5-AC78C093CA29}">
      <dgm:prSet phldrT="[Text]"/>
      <dgm:spPr>
        <a:ln>
          <a:solidFill>
            <a:schemeClr val="accent1"/>
          </a:solidFill>
        </a:ln>
      </dgm:spPr>
      <dgm:t>
        <a:bodyPr/>
        <a:lstStyle/>
        <a:p>
          <a:r>
            <a:rPr lang="en-US" b="0" dirty="0"/>
            <a:t>Discuss five tax strategies doctors should implement</a:t>
          </a:r>
        </a:p>
      </dgm:t>
    </dgm:pt>
    <dgm:pt modelId="{BBCE26AA-97C2-BE43-990C-BAF01CA0BEFB}" type="parTrans" cxnId="{8A7553AB-3CF4-D14D-8884-8A02116C3A9A}">
      <dgm:prSet/>
      <dgm:spPr/>
      <dgm:t>
        <a:bodyPr/>
        <a:lstStyle/>
        <a:p>
          <a:endParaRPr lang="en-US"/>
        </a:p>
      </dgm:t>
    </dgm:pt>
    <dgm:pt modelId="{854818FD-53A1-7A42-B031-0D7DC970018A}" type="sibTrans" cxnId="{8A7553AB-3CF4-D14D-8884-8A02116C3A9A}">
      <dgm:prSet/>
      <dgm:spPr/>
      <dgm:t>
        <a:bodyPr/>
        <a:lstStyle/>
        <a:p>
          <a:endParaRPr lang="en-US"/>
        </a:p>
      </dgm:t>
    </dgm:pt>
    <dgm:pt modelId="{19A3AF2F-6058-864B-BA98-257E5134CE23}" type="pres">
      <dgm:prSet presAssocID="{1D00D102-10E7-6A4F-A161-700042C035B3}" presName="linear" presStyleCnt="0">
        <dgm:presLayoutVars>
          <dgm:dir/>
          <dgm:animLvl val="lvl"/>
          <dgm:resizeHandles val="exact"/>
        </dgm:presLayoutVars>
      </dgm:prSet>
      <dgm:spPr/>
    </dgm:pt>
    <dgm:pt modelId="{4E351F4A-DABF-3941-86E6-D90E00AF18C8}" type="pres">
      <dgm:prSet presAssocID="{8DF39669-8BEA-CC46-A4E6-E1810B4CD4D1}" presName="parentLin" presStyleCnt="0"/>
      <dgm:spPr/>
    </dgm:pt>
    <dgm:pt modelId="{993A2CC2-0CF9-E245-BF32-BAFD10B48683}" type="pres">
      <dgm:prSet presAssocID="{8DF39669-8BEA-CC46-A4E6-E1810B4CD4D1}" presName="parentLeftMargin" presStyleLbl="node1" presStyleIdx="0" presStyleCnt="1"/>
      <dgm:spPr/>
    </dgm:pt>
    <dgm:pt modelId="{8D89702A-3C46-304A-A736-43DF79CA5180}" type="pres">
      <dgm:prSet presAssocID="{8DF39669-8BEA-CC46-A4E6-E1810B4CD4D1}" presName="parentText" presStyleLbl="node1" presStyleIdx="0" presStyleCnt="1">
        <dgm:presLayoutVars>
          <dgm:chMax val="0"/>
          <dgm:bulletEnabled val="1"/>
        </dgm:presLayoutVars>
      </dgm:prSet>
      <dgm:spPr/>
    </dgm:pt>
    <dgm:pt modelId="{F2118564-1269-3040-94DE-80DFB00C8521}" type="pres">
      <dgm:prSet presAssocID="{8DF39669-8BEA-CC46-A4E6-E1810B4CD4D1}" presName="negativeSpace" presStyleCnt="0"/>
      <dgm:spPr/>
    </dgm:pt>
    <dgm:pt modelId="{5A8BF8D9-6948-EB4E-8B43-865918AD6C5B}" type="pres">
      <dgm:prSet presAssocID="{8DF39669-8BEA-CC46-A4E6-E1810B4CD4D1}" presName="childText" presStyleLbl="conFgAcc1" presStyleIdx="0" presStyleCnt="1">
        <dgm:presLayoutVars>
          <dgm:bulletEnabled val="1"/>
        </dgm:presLayoutVars>
      </dgm:prSet>
      <dgm:spPr/>
    </dgm:pt>
  </dgm:ptLst>
  <dgm:cxnLst>
    <dgm:cxn modelId="{A210FD0D-9CC2-D34D-96BB-C4835179C9EA}" type="presOf" srcId="{1D00D102-10E7-6A4F-A161-700042C035B3}" destId="{19A3AF2F-6058-864B-BA98-257E5134CE23}" srcOrd="0" destOrd="0" presId="urn:microsoft.com/office/officeart/2005/8/layout/list1"/>
    <dgm:cxn modelId="{C299C53B-0F03-2C4B-8FAE-C1E1EFBF38E3}" type="presOf" srcId="{EB6FB3B6-DF58-1F44-A6C5-AC78C093CA29}" destId="{5A8BF8D9-6948-EB4E-8B43-865918AD6C5B}" srcOrd="0" destOrd="1" presId="urn:microsoft.com/office/officeart/2005/8/layout/list1"/>
    <dgm:cxn modelId="{F22E9B7B-4BFE-9D40-89FB-A9792C81D610}" type="presOf" srcId="{B9CF899A-90FB-E74E-9C15-56CA5DC66877}" destId="{5A8BF8D9-6948-EB4E-8B43-865918AD6C5B}" srcOrd="0" destOrd="2" presId="urn:microsoft.com/office/officeart/2005/8/layout/list1"/>
    <dgm:cxn modelId="{0C9F878B-0297-AE46-8233-112FE754C13C}" type="presOf" srcId="{8DF39669-8BEA-CC46-A4E6-E1810B4CD4D1}" destId="{8D89702A-3C46-304A-A736-43DF79CA5180}" srcOrd="1" destOrd="0" presId="urn:microsoft.com/office/officeart/2005/8/layout/list1"/>
    <dgm:cxn modelId="{88FB989B-6ACD-DD4F-8878-3A3F7BBEB788}" srcId="{8DF39669-8BEA-CC46-A4E6-E1810B4CD4D1}" destId="{B9CF899A-90FB-E74E-9C15-56CA5DC66877}" srcOrd="2" destOrd="0" parTransId="{535FF79B-DFBF-1B41-A3D2-E8081DDB8672}" sibTransId="{00856C06-9786-0A4A-B931-24B269D762BD}"/>
    <dgm:cxn modelId="{F8B3B19E-DA63-9042-BCEC-632D3CE992C6}" srcId="{1D00D102-10E7-6A4F-A161-700042C035B3}" destId="{8DF39669-8BEA-CC46-A4E6-E1810B4CD4D1}" srcOrd="0" destOrd="0" parTransId="{A77CD5CE-C798-DA47-A94B-3DB7CD8E3A6E}" sibTransId="{298588E2-4FF8-4E47-A3B8-DB9C74A55D38}"/>
    <dgm:cxn modelId="{8A7553AB-3CF4-D14D-8884-8A02116C3A9A}" srcId="{8DF39669-8BEA-CC46-A4E6-E1810B4CD4D1}" destId="{EB6FB3B6-DF58-1F44-A6C5-AC78C093CA29}" srcOrd="1" destOrd="0" parTransId="{BBCE26AA-97C2-BE43-990C-BAF01CA0BEFB}" sibTransId="{854818FD-53A1-7A42-B031-0D7DC970018A}"/>
    <dgm:cxn modelId="{D83545B4-39AC-7041-B8E9-C0C549EECB4B}" srcId="{8DF39669-8BEA-CC46-A4E6-E1810B4CD4D1}" destId="{4F949EE4-12EA-9B42-9070-51C6ACEDF785}" srcOrd="0" destOrd="0" parTransId="{A1636CCF-32BC-6742-A548-74B17E72FC25}" sibTransId="{EF1B8B45-619F-BD4D-8416-C6AB050E781C}"/>
    <dgm:cxn modelId="{298D22C3-D816-654F-A9A8-40AD372F6D7F}" type="presOf" srcId="{4F949EE4-12EA-9B42-9070-51C6ACEDF785}" destId="{5A8BF8D9-6948-EB4E-8B43-865918AD6C5B}" srcOrd="0" destOrd="0" presId="urn:microsoft.com/office/officeart/2005/8/layout/list1"/>
    <dgm:cxn modelId="{8E3BB4DD-32F8-5644-8BE2-D307FC536B73}" type="presOf" srcId="{8DF39669-8BEA-CC46-A4E6-E1810B4CD4D1}" destId="{993A2CC2-0CF9-E245-BF32-BAFD10B48683}" srcOrd="0" destOrd="0" presId="urn:microsoft.com/office/officeart/2005/8/layout/list1"/>
    <dgm:cxn modelId="{CB75E98C-AEC0-EC48-9890-3DCB25E57722}" type="presParOf" srcId="{19A3AF2F-6058-864B-BA98-257E5134CE23}" destId="{4E351F4A-DABF-3941-86E6-D90E00AF18C8}" srcOrd="0" destOrd="0" presId="urn:microsoft.com/office/officeart/2005/8/layout/list1"/>
    <dgm:cxn modelId="{79386477-F1CF-5847-B5DC-EBCAE08C9F41}" type="presParOf" srcId="{4E351F4A-DABF-3941-86E6-D90E00AF18C8}" destId="{993A2CC2-0CF9-E245-BF32-BAFD10B48683}" srcOrd="0" destOrd="0" presId="urn:microsoft.com/office/officeart/2005/8/layout/list1"/>
    <dgm:cxn modelId="{5876BC62-0639-CD4C-8046-19BC62B41CC4}" type="presParOf" srcId="{4E351F4A-DABF-3941-86E6-D90E00AF18C8}" destId="{8D89702A-3C46-304A-A736-43DF79CA5180}" srcOrd="1" destOrd="0" presId="urn:microsoft.com/office/officeart/2005/8/layout/list1"/>
    <dgm:cxn modelId="{22582665-606D-EF45-A775-566DA8718E60}" type="presParOf" srcId="{19A3AF2F-6058-864B-BA98-257E5134CE23}" destId="{F2118564-1269-3040-94DE-80DFB00C8521}" srcOrd="1" destOrd="0" presId="urn:microsoft.com/office/officeart/2005/8/layout/list1"/>
    <dgm:cxn modelId="{65E0FF99-A21B-C447-B4B0-2B0A6EB82B73}" type="presParOf" srcId="{19A3AF2F-6058-864B-BA98-257E5134CE23}" destId="{5A8BF8D9-6948-EB4E-8B43-865918AD6C5B}" srcOrd="2" destOrd="0" presId="urn:microsoft.com/office/officeart/2005/8/layout/list1"/>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07E257-3CFC-4941-9115-C39423CBA2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2C65D7-5724-4CFE-A84D-4D139DC1922A}">
      <dgm:prSet/>
      <dgm:spPr/>
      <dgm:t>
        <a:bodyPr/>
        <a:lstStyle/>
        <a:p>
          <a:r>
            <a:rPr lang="en-US"/>
            <a:t>Charitable Contributions</a:t>
          </a:r>
        </a:p>
      </dgm:t>
    </dgm:pt>
    <dgm:pt modelId="{EEB06043-3154-4D0B-9BEB-B97958D1031D}" type="parTrans" cxnId="{3F2837CA-3E2A-405C-AEFF-9F5653EBB5DE}">
      <dgm:prSet/>
      <dgm:spPr/>
      <dgm:t>
        <a:bodyPr/>
        <a:lstStyle/>
        <a:p>
          <a:endParaRPr lang="en-US"/>
        </a:p>
      </dgm:t>
    </dgm:pt>
    <dgm:pt modelId="{660062FD-C2DE-474C-8B9F-1F8F1BE1E4AA}" type="sibTrans" cxnId="{3F2837CA-3E2A-405C-AEFF-9F5653EBB5DE}">
      <dgm:prSet/>
      <dgm:spPr/>
      <dgm:t>
        <a:bodyPr/>
        <a:lstStyle/>
        <a:p>
          <a:endParaRPr lang="en-US"/>
        </a:p>
      </dgm:t>
    </dgm:pt>
    <dgm:pt modelId="{47AEBB25-6AA6-4489-9693-D6512CE0D478}">
      <dgm:prSet/>
      <dgm:spPr/>
      <dgm:t>
        <a:bodyPr/>
        <a:lstStyle/>
        <a:p>
          <a:r>
            <a:rPr lang="en-US"/>
            <a:t>Refinancing Your Home</a:t>
          </a:r>
        </a:p>
      </dgm:t>
    </dgm:pt>
    <dgm:pt modelId="{4DE8966B-D37A-428A-801C-038E1DC384E0}" type="parTrans" cxnId="{570BD363-D14A-41C5-B7FB-797227F1B37A}">
      <dgm:prSet/>
      <dgm:spPr/>
      <dgm:t>
        <a:bodyPr/>
        <a:lstStyle/>
        <a:p>
          <a:endParaRPr lang="en-US"/>
        </a:p>
      </dgm:t>
    </dgm:pt>
    <dgm:pt modelId="{540AE52E-E648-452C-BD44-14CDE078E852}" type="sibTrans" cxnId="{570BD363-D14A-41C5-B7FB-797227F1B37A}">
      <dgm:prSet/>
      <dgm:spPr/>
      <dgm:t>
        <a:bodyPr/>
        <a:lstStyle/>
        <a:p>
          <a:endParaRPr lang="en-US"/>
        </a:p>
      </dgm:t>
    </dgm:pt>
    <dgm:pt modelId="{C4E11035-54FE-4AE7-8098-2C0182430DF9}">
      <dgm:prSet/>
      <dgm:spPr/>
      <dgm:t>
        <a:bodyPr/>
        <a:lstStyle/>
        <a:p>
          <a:r>
            <a:rPr lang="en-US"/>
            <a:t>SALT (State and Local Tax) Deduction</a:t>
          </a:r>
        </a:p>
      </dgm:t>
    </dgm:pt>
    <dgm:pt modelId="{2C4BDE74-2DB3-4476-966D-F21A3485D211}" type="parTrans" cxnId="{362AF2F8-368D-47BB-9FE6-250D016D95EA}">
      <dgm:prSet/>
      <dgm:spPr/>
      <dgm:t>
        <a:bodyPr/>
        <a:lstStyle/>
        <a:p>
          <a:endParaRPr lang="en-US"/>
        </a:p>
      </dgm:t>
    </dgm:pt>
    <dgm:pt modelId="{DDFFC99E-C420-42D0-ADC6-A2F97F1F8CF7}" type="sibTrans" cxnId="{362AF2F8-368D-47BB-9FE6-250D016D95EA}">
      <dgm:prSet/>
      <dgm:spPr/>
      <dgm:t>
        <a:bodyPr/>
        <a:lstStyle/>
        <a:p>
          <a:endParaRPr lang="en-US"/>
        </a:p>
      </dgm:t>
    </dgm:pt>
    <dgm:pt modelId="{EA1CD18F-14AE-4D6D-BEE0-D5D0B8BB6109}">
      <dgm:prSet/>
      <dgm:spPr/>
      <dgm:t>
        <a:bodyPr/>
        <a:lstStyle/>
        <a:p>
          <a:r>
            <a:rPr lang="en-US"/>
            <a:t>529 College Savings Plan to Pay for Private School</a:t>
          </a:r>
        </a:p>
      </dgm:t>
    </dgm:pt>
    <dgm:pt modelId="{6BC843D8-8EC5-4529-83D8-7B270284AF81}" type="parTrans" cxnId="{8426F726-F8EB-4D76-A886-FCE438CF15FF}">
      <dgm:prSet/>
      <dgm:spPr/>
      <dgm:t>
        <a:bodyPr/>
        <a:lstStyle/>
        <a:p>
          <a:endParaRPr lang="en-US"/>
        </a:p>
      </dgm:t>
    </dgm:pt>
    <dgm:pt modelId="{219E3E7C-54B5-4F8B-A4AA-F2920C78F9EC}" type="sibTrans" cxnId="{8426F726-F8EB-4D76-A886-FCE438CF15FF}">
      <dgm:prSet/>
      <dgm:spPr/>
      <dgm:t>
        <a:bodyPr/>
        <a:lstStyle/>
        <a:p>
          <a:endParaRPr lang="en-US"/>
        </a:p>
      </dgm:t>
    </dgm:pt>
    <dgm:pt modelId="{ABED90FB-D10E-46A2-81E1-211BBE50792F}">
      <dgm:prSet/>
      <dgm:spPr/>
      <dgm:t>
        <a:bodyPr/>
        <a:lstStyle/>
        <a:p>
          <a:r>
            <a:rPr lang="en-US"/>
            <a:t>Manage Qualified Business Income</a:t>
          </a:r>
        </a:p>
      </dgm:t>
    </dgm:pt>
    <dgm:pt modelId="{79AE4432-FC2E-4680-9AA5-A8755973FFB9}" type="parTrans" cxnId="{5F87C248-F75D-4D86-A37B-E7EACCC5326E}">
      <dgm:prSet/>
      <dgm:spPr/>
      <dgm:t>
        <a:bodyPr/>
        <a:lstStyle/>
        <a:p>
          <a:endParaRPr lang="en-US"/>
        </a:p>
      </dgm:t>
    </dgm:pt>
    <dgm:pt modelId="{2F7FE656-CDC8-449A-8C56-28B60DF966BC}" type="sibTrans" cxnId="{5F87C248-F75D-4D86-A37B-E7EACCC5326E}">
      <dgm:prSet/>
      <dgm:spPr/>
      <dgm:t>
        <a:bodyPr/>
        <a:lstStyle/>
        <a:p>
          <a:endParaRPr lang="en-US"/>
        </a:p>
      </dgm:t>
    </dgm:pt>
    <dgm:pt modelId="{2FA9956C-9929-4E0B-A5D3-F7B35DCC780F}" type="pres">
      <dgm:prSet presAssocID="{A807E257-3CFC-4941-9115-C39423CBA249}" presName="root" presStyleCnt="0">
        <dgm:presLayoutVars>
          <dgm:dir/>
          <dgm:resizeHandles val="exact"/>
        </dgm:presLayoutVars>
      </dgm:prSet>
      <dgm:spPr/>
    </dgm:pt>
    <dgm:pt modelId="{58E5F85B-74A4-4E4A-8D01-C3E407C4195F}" type="pres">
      <dgm:prSet presAssocID="{BD2C65D7-5724-4CFE-A84D-4D139DC1922A}" presName="compNode" presStyleCnt="0"/>
      <dgm:spPr/>
    </dgm:pt>
    <dgm:pt modelId="{A79A5B66-E2EC-4CCE-A2F1-F4F8CD2A691D}" type="pres">
      <dgm:prSet presAssocID="{BD2C65D7-5724-4CFE-A84D-4D139DC1922A}" presName="bgRect" presStyleLbl="bgShp" presStyleIdx="0" presStyleCnt="5"/>
      <dgm:spPr/>
    </dgm:pt>
    <dgm:pt modelId="{3D637720-8934-4BDB-8F21-5F88984B3F7B}" type="pres">
      <dgm:prSet presAssocID="{BD2C65D7-5724-4CFE-A84D-4D139DC192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B038323-AE8C-4A7A-9EAA-9928A2A72B7E}" type="pres">
      <dgm:prSet presAssocID="{BD2C65D7-5724-4CFE-A84D-4D139DC1922A}" presName="spaceRect" presStyleCnt="0"/>
      <dgm:spPr/>
    </dgm:pt>
    <dgm:pt modelId="{519B2683-8880-499B-AD6D-876353284595}" type="pres">
      <dgm:prSet presAssocID="{BD2C65D7-5724-4CFE-A84D-4D139DC1922A}" presName="parTx" presStyleLbl="revTx" presStyleIdx="0" presStyleCnt="5">
        <dgm:presLayoutVars>
          <dgm:chMax val="0"/>
          <dgm:chPref val="0"/>
        </dgm:presLayoutVars>
      </dgm:prSet>
      <dgm:spPr/>
    </dgm:pt>
    <dgm:pt modelId="{51C1EC17-21CF-4855-A792-F4977D9AB751}" type="pres">
      <dgm:prSet presAssocID="{660062FD-C2DE-474C-8B9F-1F8F1BE1E4AA}" presName="sibTrans" presStyleCnt="0"/>
      <dgm:spPr/>
    </dgm:pt>
    <dgm:pt modelId="{745D9EF1-28BD-465A-A64A-B2C106F3E44C}" type="pres">
      <dgm:prSet presAssocID="{47AEBB25-6AA6-4489-9693-D6512CE0D478}" presName="compNode" presStyleCnt="0"/>
      <dgm:spPr/>
    </dgm:pt>
    <dgm:pt modelId="{F1B1070D-8ADF-470A-BF3A-44695DF5BBCD}" type="pres">
      <dgm:prSet presAssocID="{47AEBB25-6AA6-4489-9693-D6512CE0D478}" presName="bgRect" presStyleLbl="bgShp" presStyleIdx="1" presStyleCnt="5"/>
      <dgm:spPr/>
    </dgm:pt>
    <dgm:pt modelId="{F03B1207-A5F9-4A6B-82EF-7D2884EFBB77}" type="pres">
      <dgm:prSet presAssocID="{47AEBB25-6AA6-4489-9693-D6512CE0D4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22BC5706-5511-4B1C-9CEF-4F367CB6F41B}" type="pres">
      <dgm:prSet presAssocID="{47AEBB25-6AA6-4489-9693-D6512CE0D478}" presName="spaceRect" presStyleCnt="0"/>
      <dgm:spPr/>
    </dgm:pt>
    <dgm:pt modelId="{4972298A-D4FE-46CC-928B-E27610D6014E}" type="pres">
      <dgm:prSet presAssocID="{47AEBB25-6AA6-4489-9693-D6512CE0D478}" presName="parTx" presStyleLbl="revTx" presStyleIdx="1" presStyleCnt="5">
        <dgm:presLayoutVars>
          <dgm:chMax val="0"/>
          <dgm:chPref val="0"/>
        </dgm:presLayoutVars>
      </dgm:prSet>
      <dgm:spPr/>
    </dgm:pt>
    <dgm:pt modelId="{00827882-6E86-43D7-9C81-8181BB156864}" type="pres">
      <dgm:prSet presAssocID="{540AE52E-E648-452C-BD44-14CDE078E852}" presName="sibTrans" presStyleCnt="0"/>
      <dgm:spPr/>
    </dgm:pt>
    <dgm:pt modelId="{8C67C9A3-1D7D-4A54-A0C6-3BBEAC2FA003}" type="pres">
      <dgm:prSet presAssocID="{C4E11035-54FE-4AE7-8098-2C0182430DF9}" presName="compNode" presStyleCnt="0"/>
      <dgm:spPr/>
    </dgm:pt>
    <dgm:pt modelId="{06400AB0-E024-4C4D-AE38-F04D9E873E74}" type="pres">
      <dgm:prSet presAssocID="{C4E11035-54FE-4AE7-8098-2C0182430DF9}" presName="bgRect" presStyleLbl="bgShp" presStyleIdx="2" presStyleCnt="5"/>
      <dgm:spPr/>
    </dgm:pt>
    <dgm:pt modelId="{FB38ADCC-41E1-43BC-AC02-CEE120F0A16A}" type="pres">
      <dgm:prSet presAssocID="{C4E11035-54FE-4AE7-8098-2C0182430DF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C1003F7E-CF15-47C0-A94E-B5F6B4396328}" type="pres">
      <dgm:prSet presAssocID="{C4E11035-54FE-4AE7-8098-2C0182430DF9}" presName="spaceRect" presStyleCnt="0"/>
      <dgm:spPr/>
    </dgm:pt>
    <dgm:pt modelId="{8E6FC553-149A-4F31-8327-CE734BF1D206}" type="pres">
      <dgm:prSet presAssocID="{C4E11035-54FE-4AE7-8098-2C0182430DF9}" presName="parTx" presStyleLbl="revTx" presStyleIdx="2" presStyleCnt="5">
        <dgm:presLayoutVars>
          <dgm:chMax val="0"/>
          <dgm:chPref val="0"/>
        </dgm:presLayoutVars>
      </dgm:prSet>
      <dgm:spPr/>
    </dgm:pt>
    <dgm:pt modelId="{75883016-761B-43F3-828A-AC3996A12DEC}" type="pres">
      <dgm:prSet presAssocID="{DDFFC99E-C420-42D0-ADC6-A2F97F1F8CF7}" presName="sibTrans" presStyleCnt="0"/>
      <dgm:spPr/>
    </dgm:pt>
    <dgm:pt modelId="{FBC444C4-CCF5-4A07-B5DC-19DDA6FAA70C}" type="pres">
      <dgm:prSet presAssocID="{EA1CD18F-14AE-4D6D-BEE0-D5D0B8BB6109}" presName="compNode" presStyleCnt="0"/>
      <dgm:spPr/>
    </dgm:pt>
    <dgm:pt modelId="{30C88C8A-72A9-4F3A-8556-DEAE2982CB1D}" type="pres">
      <dgm:prSet presAssocID="{EA1CD18F-14AE-4D6D-BEE0-D5D0B8BB6109}" presName="bgRect" presStyleLbl="bgShp" presStyleIdx="3" presStyleCnt="5"/>
      <dgm:spPr/>
    </dgm:pt>
    <dgm:pt modelId="{04B4A097-B840-4F11-8B59-8C79BD2A5A1D}" type="pres">
      <dgm:prSet presAssocID="{EA1CD18F-14AE-4D6D-BEE0-D5D0B8BB610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C5E79FBC-1534-46D8-A724-79FA679B0130}" type="pres">
      <dgm:prSet presAssocID="{EA1CD18F-14AE-4D6D-BEE0-D5D0B8BB6109}" presName="spaceRect" presStyleCnt="0"/>
      <dgm:spPr/>
    </dgm:pt>
    <dgm:pt modelId="{411F39BD-B33C-48E3-8B06-7110B53D8679}" type="pres">
      <dgm:prSet presAssocID="{EA1CD18F-14AE-4D6D-BEE0-D5D0B8BB6109}" presName="parTx" presStyleLbl="revTx" presStyleIdx="3" presStyleCnt="5">
        <dgm:presLayoutVars>
          <dgm:chMax val="0"/>
          <dgm:chPref val="0"/>
        </dgm:presLayoutVars>
      </dgm:prSet>
      <dgm:spPr/>
    </dgm:pt>
    <dgm:pt modelId="{7EC33B98-11CB-40FF-8EAA-281561898840}" type="pres">
      <dgm:prSet presAssocID="{219E3E7C-54B5-4F8B-A4AA-F2920C78F9EC}" presName="sibTrans" presStyleCnt="0"/>
      <dgm:spPr/>
    </dgm:pt>
    <dgm:pt modelId="{63DF5F9A-CFF8-42BB-A925-42DFC4FA2C08}" type="pres">
      <dgm:prSet presAssocID="{ABED90FB-D10E-46A2-81E1-211BBE50792F}" presName="compNode" presStyleCnt="0"/>
      <dgm:spPr/>
    </dgm:pt>
    <dgm:pt modelId="{C7C2164B-0609-4540-9C65-AEAD0DA27185}" type="pres">
      <dgm:prSet presAssocID="{ABED90FB-D10E-46A2-81E1-211BBE50792F}" presName="bgRect" presStyleLbl="bgShp" presStyleIdx="4" presStyleCnt="5"/>
      <dgm:spPr/>
    </dgm:pt>
    <dgm:pt modelId="{7E6BB424-B756-4152-A9A3-30E734AA7EE2}" type="pres">
      <dgm:prSet presAssocID="{ABED90FB-D10E-46A2-81E1-211BBE50792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5302BA66-B903-46BA-999C-8C1C6F55EA94}" type="pres">
      <dgm:prSet presAssocID="{ABED90FB-D10E-46A2-81E1-211BBE50792F}" presName="spaceRect" presStyleCnt="0"/>
      <dgm:spPr/>
    </dgm:pt>
    <dgm:pt modelId="{037B100A-5E8B-4088-BF42-D2145FE52318}" type="pres">
      <dgm:prSet presAssocID="{ABED90FB-D10E-46A2-81E1-211BBE50792F}" presName="parTx" presStyleLbl="revTx" presStyleIdx="4" presStyleCnt="5">
        <dgm:presLayoutVars>
          <dgm:chMax val="0"/>
          <dgm:chPref val="0"/>
        </dgm:presLayoutVars>
      </dgm:prSet>
      <dgm:spPr/>
    </dgm:pt>
  </dgm:ptLst>
  <dgm:cxnLst>
    <dgm:cxn modelId="{D91F6715-3101-45D5-A5EA-00A41E114832}" type="presOf" srcId="{A807E257-3CFC-4941-9115-C39423CBA249}" destId="{2FA9956C-9929-4E0B-A5D3-F7B35DCC780F}" srcOrd="0" destOrd="0" presId="urn:microsoft.com/office/officeart/2018/2/layout/IconVerticalSolidList"/>
    <dgm:cxn modelId="{DD3B6326-7C28-41B7-8469-783CAB001840}" type="presOf" srcId="{EA1CD18F-14AE-4D6D-BEE0-D5D0B8BB6109}" destId="{411F39BD-B33C-48E3-8B06-7110B53D8679}" srcOrd="0" destOrd="0" presId="urn:microsoft.com/office/officeart/2018/2/layout/IconVerticalSolidList"/>
    <dgm:cxn modelId="{8426F726-F8EB-4D76-A886-FCE438CF15FF}" srcId="{A807E257-3CFC-4941-9115-C39423CBA249}" destId="{EA1CD18F-14AE-4D6D-BEE0-D5D0B8BB6109}" srcOrd="3" destOrd="0" parTransId="{6BC843D8-8EC5-4529-83D8-7B270284AF81}" sibTransId="{219E3E7C-54B5-4F8B-A4AA-F2920C78F9EC}"/>
    <dgm:cxn modelId="{5F87C248-F75D-4D86-A37B-E7EACCC5326E}" srcId="{A807E257-3CFC-4941-9115-C39423CBA249}" destId="{ABED90FB-D10E-46A2-81E1-211BBE50792F}" srcOrd="4" destOrd="0" parTransId="{79AE4432-FC2E-4680-9AA5-A8755973FFB9}" sibTransId="{2F7FE656-CDC8-449A-8C56-28B60DF966BC}"/>
    <dgm:cxn modelId="{6E194F57-4033-4E5C-91CD-8EE69BD4DB00}" type="presOf" srcId="{ABED90FB-D10E-46A2-81E1-211BBE50792F}" destId="{037B100A-5E8B-4088-BF42-D2145FE52318}" srcOrd="0" destOrd="0" presId="urn:microsoft.com/office/officeart/2018/2/layout/IconVerticalSolidList"/>
    <dgm:cxn modelId="{1657D357-9A91-4578-913E-BB1937E7E82B}" type="presOf" srcId="{47AEBB25-6AA6-4489-9693-D6512CE0D478}" destId="{4972298A-D4FE-46CC-928B-E27610D6014E}" srcOrd="0" destOrd="0" presId="urn:microsoft.com/office/officeart/2018/2/layout/IconVerticalSolidList"/>
    <dgm:cxn modelId="{570BD363-D14A-41C5-B7FB-797227F1B37A}" srcId="{A807E257-3CFC-4941-9115-C39423CBA249}" destId="{47AEBB25-6AA6-4489-9693-D6512CE0D478}" srcOrd="1" destOrd="0" parTransId="{4DE8966B-D37A-428A-801C-038E1DC384E0}" sibTransId="{540AE52E-E648-452C-BD44-14CDE078E852}"/>
    <dgm:cxn modelId="{3F2837CA-3E2A-405C-AEFF-9F5653EBB5DE}" srcId="{A807E257-3CFC-4941-9115-C39423CBA249}" destId="{BD2C65D7-5724-4CFE-A84D-4D139DC1922A}" srcOrd="0" destOrd="0" parTransId="{EEB06043-3154-4D0B-9BEB-B97958D1031D}" sibTransId="{660062FD-C2DE-474C-8B9F-1F8F1BE1E4AA}"/>
    <dgm:cxn modelId="{0408C8E2-AA55-486F-BB44-A556090A84E8}" type="presOf" srcId="{C4E11035-54FE-4AE7-8098-2C0182430DF9}" destId="{8E6FC553-149A-4F31-8327-CE734BF1D206}" srcOrd="0" destOrd="0" presId="urn:microsoft.com/office/officeart/2018/2/layout/IconVerticalSolidList"/>
    <dgm:cxn modelId="{71E05DE3-5446-4D2C-995E-2552CF7DFF4C}" type="presOf" srcId="{BD2C65D7-5724-4CFE-A84D-4D139DC1922A}" destId="{519B2683-8880-499B-AD6D-876353284595}" srcOrd="0" destOrd="0" presId="urn:microsoft.com/office/officeart/2018/2/layout/IconVerticalSolidList"/>
    <dgm:cxn modelId="{362AF2F8-368D-47BB-9FE6-250D016D95EA}" srcId="{A807E257-3CFC-4941-9115-C39423CBA249}" destId="{C4E11035-54FE-4AE7-8098-2C0182430DF9}" srcOrd="2" destOrd="0" parTransId="{2C4BDE74-2DB3-4476-966D-F21A3485D211}" sibTransId="{DDFFC99E-C420-42D0-ADC6-A2F97F1F8CF7}"/>
    <dgm:cxn modelId="{C89950EB-656B-449F-BC1A-772AF1BF314B}" type="presParOf" srcId="{2FA9956C-9929-4E0B-A5D3-F7B35DCC780F}" destId="{58E5F85B-74A4-4E4A-8D01-C3E407C4195F}" srcOrd="0" destOrd="0" presId="urn:microsoft.com/office/officeart/2018/2/layout/IconVerticalSolidList"/>
    <dgm:cxn modelId="{5D9553D5-6506-4F14-BC24-EC76D3EB167D}" type="presParOf" srcId="{58E5F85B-74A4-4E4A-8D01-C3E407C4195F}" destId="{A79A5B66-E2EC-4CCE-A2F1-F4F8CD2A691D}" srcOrd="0" destOrd="0" presId="urn:microsoft.com/office/officeart/2018/2/layout/IconVerticalSolidList"/>
    <dgm:cxn modelId="{0E6A2292-A2C7-483F-A665-90ADB830E1FE}" type="presParOf" srcId="{58E5F85B-74A4-4E4A-8D01-C3E407C4195F}" destId="{3D637720-8934-4BDB-8F21-5F88984B3F7B}" srcOrd="1" destOrd="0" presId="urn:microsoft.com/office/officeart/2018/2/layout/IconVerticalSolidList"/>
    <dgm:cxn modelId="{E7AD2D9F-7B44-4510-8F7B-BA510ABAC985}" type="presParOf" srcId="{58E5F85B-74A4-4E4A-8D01-C3E407C4195F}" destId="{AB038323-AE8C-4A7A-9EAA-9928A2A72B7E}" srcOrd="2" destOrd="0" presId="urn:microsoft.com/office/officeart/2018/2/layout/IconVerticalSolidList"/>
    <dgm:cxn modelId="{F9BD0DF2-C123-4C66-8420-1C6BAEC70808}" type="presParOf" srcId="{58E5F85B-74A4-4E4A-8D01-C3E407C4195F}" destId="{519B2683-8880-499B-AD6D-876353284595}" srcOrd="3" destOrd="0" presId="urn:microsoft.com/office/officeart/2018/2/layout/IconVerticalSolidList"/>
    <dgm:cxn modelId="{C30EF5DD-AA1C-4FA1-B8FE-BF99E7664174}" type="presParOf" srcId="{2FA9956C-9929-4E0B-A5D3-F7B35DCC780F}" destId="{51C1EC17-21CF-4855-A792-F4977D9AB751}" srcOrd="1" destOrd="0" presId="urn:microsoft.com/office/officeart/2018/2/layout/IconVerticalSolidList"/>
    <dgm:cxn modelId="{2DBF7118-1EE1-4A3B-B288-9C916B9C3B93}" type="presParOf" srcId="{2FA9956C-9929-4E0B-A5D3-F7B35DCC780F}" destId="{745D9EF1-28BD-465A-A64A-B2C106F3E44C}" srcOrd="2" destOrd="0" presId="urn:microsoft.com/office/officeart/2018/2/layout/IconVerticalSolidList"/>
    <dgm:cxn modelId="{33CA1217-40FA-47AC-A995-D9C5CB711228}" type="presParOf" srcId="{745D9EF1-28BD-465A-A64A-B2C106F3E44C}" destId="{F1B1070D-8ADF-470A-BF3A-44695DF5BBCD}" srcOrd="0" destOrd="0" presId="urn:microsoft.com/office/officeart/2018/2/layout/IconVerticalSolidList"/>
    <dgm:cxn modelId="{48FF544C-6B6E-451F-945C-81DC233403B1}" type="presParOf" srcId="{745D9EF1-28BD-465A-A64A-B2C106F3E44C}" destId="{F03B1207-A5F9-4A6B-82EF-7D2884EFBB77}" srcOrd="1" destOrd="0" presId="urn:microsoft.com/office/officeart/2018/2/layout/IconVerticalSolidList"/>
    <dgm:cxn modelId="{260F8DAB-844D-413A-867A-BD4C808C6A52}" type="presParOf" srcId="{745D9EF1-28BD-465A-A64A-B2C106F3E44C}" destId="{22BC5706-5511-4B1C-9CEF-4F367CB6F41B}" srcOrd="2" destOrd="0" presId="urn:microsoft.com/office/officeart/2018/2/layout/IconVerticalSolidList"/>
    <dgm:cxn modelId="{8958BCD0-3A2A-4417-95FC-3079F114722B}" type="presParOf" srcId="{745D9EF1-28BD-465A-A64A-B2C106F3E44C}" destId="{4972298A-D4FE-46CC-928B-E27610D6014E}" srcOrd="3" destOrd="0" presId="urn:microsoft.com/office/officeart/2018/2/layout/IconVerticalSolidList"/>
    <dgm:cxn modelId="{B53F2406-4D7C-40C3-91DE-F6946602A081}" type="presParOf" srcId="{2FA9956C-9929-4E0B-A5D3-F7B35DCC780F}" destId="{00827882-6E86-43D7-9C81-8181BB156864}" srcOrd="3" destOrd="0" presId="urn:microsoft.com/office/officeart/2018/2/layout/IconVerticalSolidList"/>
    <dgm:cxn modelId="{81EA7723-7C4E-4D34-9B49-8D53C9327960}" type="presParOf" srcId="{2FA9956C-9929-4E0B-A5D3-F7B35DCC780F}" destId="{8C67C9A3-1D7D-4A54-A0C6-3BBEAC2FA003}" srcOrd="4" destOrd="0" presId="urn:microsoft.com/office/officeart/2018/2/layout/IconVerticalSolidList"/>
    <dgm:cxn modelId="{CCC1467E-5DD1-4A02-811E-9F9A060B5E22}" type="presParOf" srcId="{8C67C9A3-1D7D-4A54-A0C6-3BBEAC2FA003}" destId="{06400AB0-E024-4C4D-AE38-F04D9E873E74}" srcOrd="0" destOrd="0" presId="urn:microsoft.com/office/officeart/2018/2/layout/IconVerticalSolidList"/>
    <dgm:cxn modelId="{EF9D92CB-63FF-411E-9E0D-88598D83648C}" type="presParOf" srcId="{8C67C9A3-1D7D-4A54-A0C6-3BBEAC2FA003}" destId="{FB38ADCC-41E1-43BC-AC02-CEE120F0A16A}" srcOrd="1" destOrd="0" presId="urn:microsoft.com/office/officeart/2018/2/layout/IconVerticalSolidList"/>
    <dgm:cxn modelId="{DDB5536B-67A9-48C5-9502-0A97CB022945}" type="presParOf" srcId="{8C67C9A3-1D7D-4A54-A0C6-3BBEAC2FA003}" destId="{C1003F7E-CF15-47C0-A94E-B5F6B4396328}" srcOrd="2" destOrd="0" presId="urn:microsoft.com/office/officeart/2018/2/layout/IconVerticalSolidList"/>
    <dgm:cxn modelId="{5641FCDE-1D09-43B6-84FF-5D3A9004B6CC}" type="presParOf" srcId="{8C67C9A3-1D7D-4A54-A0C6-3BBEAC2FA003}" destId="{8E6FC553-149A-4F31-8327-CE734BF1D206}" srcOrd="3" destOrd="0" presId="urn:microsoft.com/office/officeart/2018/2/layout/IconVerticalSolidList"/>
    <dgm:cxn modelId="{49884260-0332-4EF4-9443-F94A582EC76D}" type="presParOf" srcId="{2FA9956C-9929-4E0B-A5D3-F7B35DCC780F}" destId="{75883016-761B-43F3-828A-AC3996A12DEC}" srcOrd="5" destOrd="0" presId="urn:microsoft.com/office/officeart/2018/2/layout/IconVerticalSolidList"/>
    <dgm:cxn modelId="{6FE3EB37-42E0-4429-91E5-8FC880E66FA9}" type="presParOf" srcId="{2FA9956C-9929-4E0B-A5D3-F7B35DCC780F}" destId="{FBC444C4-CCF5-4A07-B5DC-19DDA6FAA70C}" srcOrd="6" destOrd="0" presId="urn:microsoft.com/office/officeart/2018/2/layout/IconVerticalSolidList"/>
    <dgm:cxn modelId="{95867248-0CAF-4CDD-85E1-2040CBB65AA5}" type="presParOf" srcId="{FBC444C4-CCF5-4A07-B5DC-19DDA6FAA70C}" destId="{30C88C8A-72A9-4F3A-8556-DEAE2982CB1D}" srcOrd="0" destOrd="0" presId="urn:microsoft.com/office/officeart/2018/2/layout/IconVerticalSolidList"/>
    <dgm:cxn modelId="{9CA90419-725F-46C9-82A5-C1433AF60EDA}" type="presParOf" srcId="{FBC444C4-CCF5-4A07-B5DC-19DDA6FAA70C}" destId="{04B4A097-B840-4F11-8B59-8C79BD2A5A1D}" srcOrd="1" destOrd="0" presId="urn:microsoft.com/office/officeart/2018/2/layout/IconVerticalSolidList"/>
    <dgm:cxn modelId="{639ED72D-18B3-4ABE-85D0-648624DB4C26}" type="presParOf" srcId="{FBC444C4-CCF5-4A07-B5DC-19DDA6FAA70C}" destId="{C5E79FBC-1534-46D8-A724-79FA679B0130}" srcOrd="2" destOrd="0" presId="urn:microsoft.com/office/officeart/2018/2/layout/IconVerticalSolidList"/>
    <dgm:cxn modelId="{06EF35A8-6FFA-4169-AA83-8C255821DE66}" type="presParOf" srcId="{FBC444C4-CCF5-4A07-B5DC-19DDA6FAA70C}" destId="{411F39BD-B33C-48E3-8B06-7110B53D8679}" srcOrd="3" destOrd="0" presId="urn:microsoft.com/office/officeart/2018/2/layout/IconVerticalSolidList"/>
    <dgm:cxn modelId="{C7A76381-ADA5-458C-859F-D26DBE6547A5}" type="presParOf" srcId="{2FA9956C-9929-4E0B-A5D3-F7B35DCC780F}" destId="{7EC33B98-11CB-40FF-8EAA-281561898840}" srcOrd="7" destOrd="0" presId="urn:microsoft.com/office/officeart/2018/2/layout/IconVerticalSolidList"/>
    <dgm:cxn modelId="{A4DF2D4D-BDC4-4803-8A99-6BD6E3A9AD2E}" type="presParOf" srcId="{2FA9956C-9929-4E0B-A5D3-F7B35DCC780F}" destId="{63DF5F9A-CFF8-42BB-A925-42DFC4FA2C08}" srcOrd="8" destOrd="0" presId="urn:microsoft.com/office/officeart/2018/2/layout/IconVerticalSolidList"/>
    <dgm:cxn modelId="{7FE0E6D2-4328-4782-AAEC-E96604E1061A}" type="presParOf" srcId="{63DF5F9A-CFF8-42BB-A925-42DFC4FA2C08}" destId="{C7C2164B-0609-4540-9C65-AEAD0DA27185}" srcOrd="0" destOrd="0" presId="urn:microsoft.com/office/officeart/2018/2/layout/IconVerticalSolidList"/>
    <dgm:cxn modelId="{04A78860-8DC6-4202-88E4-838603260352}" type="presParOf" srcId="{63DF5F9A-CFF8-42BB-A925-42DFC4FA2C08}" destId="{7E6BB424-B756-4152-A9A3-30E734AA7EE2}" srcOrd="1" destOrd="0" presId="urn:microsoft.com/office/officeart/2018/2/layout/IconVerticalSolidList"/>
    <dgm:cxn modelId="{11C90781-4786-409E-9BE3-B1C3EEA62418}" type="presParOf" srcId="{63DF5F9A-CFF8-42BB-A925-42DFC4FA2C08}" destId="{5302BA66-B903-46BA-999C-8C1C6F55EA94}" srcOrd="2" destOrd="0" presId="urn:microsoft.com/office/officeart/2018/2/layout/IconVerticalSolidList"/>
    <dgm:cxn modelId="{71F43DD2-9F81-48C7-8151-BDBE84A2C87E}" type="presParOf" srcId="{63DF5F9A-CFF8-42BB-A925-42DFC4FA2C08}" destId="{037B100A-5E8B-4088-BF42-D2145FE523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F82774-7ABA-49B4-8F77-32D1FAC0EAFF}"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757584FE-6435-4E91-97A0-9723174A922E}">
      <dgm:prSet/>
      <dgm:spPr/>
      <dgm:t>
        <a:bodyPr/>
        <a:lstStyle/>
        <a:p>
          <a:r>
            <a:rPr lang="en-US"/>
            <a:t>Lump</a:t>
          </a:r>
        </a:p>
      </dgm:t>
    </dgm:pt>
    <dgm:pt modelId="{3271A073-28EC-4783-A9B7-CE42C049382A}" type="parTrans" cxnId="{85E9AAB1-5B66-489E-896E-3CA1777AF4AF}">
      <dgm:prSet/>
      <dgm:spPr/>
      <dgm:t>
        <a:bodyPr/>
        <a:lstStyle/>
        <a:p>
          <a:endParaRPr lang="en-US"/>
        </a:p>
      </dgm:t>
    </dgm:pt>
    <dgm:pt modelId="{C01BC275-86BE-4965-B0D5-68E86BAA1D01}" type="sibTrans" cxnId="{85E9AAB1-5B66-489E-896E-3CA1777AF4AF}">
      <dgm:prSet/>
      <dgm:spPr/>
      <dgm:t>
        <a:bodyPr/>
        <a:lstStyle/>
        <a:p>
          <a:endParaRPr lang="en-US"/>
        </a:p>
      </dgm:t>
    </dgm:pt>
    <dgm:pt modelId="{F14A3A92-CC8A-4C16-824A-7C113F06D416}">
      <dgm:prSet/>
      <dgm:spPr/>
      <dgm:t>
        <a:bodyPr/>
        <a:lstStyle/>
        <a:p>
          <a:r>
            <a:rPr lang="en-US"/>
            <a:t>Lump charitable contributions together to work around higher standard deduction threshold</a:t>
          </a:r>
        </a:p>
      </dgm:t>
    </dgm:pt>
    <dgm:pt modelId="{40B271D7-E0F2-4AB6-A3D5-A362479F7792}" type="parTrans" cxnId="{573AC827-F801-416D-8A80-5C248F2A8B4B}">
      <dgm:prSet/>
      <dgm:spPr/>
      <dgm:t>
        <a:bodyPr/>
        <a:lstStyle/>
        <a:p>
          <a:endParaRPr lang="en-US"/>
        </a:p>
      </dgm:t>
    </dgm:pt>
    <dgm:pt modelId="{2145CC49-D39C-40D9-84CC-4D7037E356FE}" type="sibTrans" cxnId="{573AC827-F801-416D-8A80-5C248F2A8B4B}">
      <dgm:prSet/>
      <dgm:spPr/>
      <dgm:t>
        <a:bodyPr/>
        <a:lstStyle/>
        <a:p>
          <a:endParaRPr lang="en-US"/>
        </a:p>
      </dgm:t>
    </dgm:pt>
    <dgm:pt modelId="{3F8E5495-B000-4C6D-BC5F-D8DBE56B89CC}">
      <dgm:prSet/>
      <dgm:spPr/>
      <dgm:t>
        <a:bodyPr/>
        <a:lstStyle/>
        <a:p>
          <a:r>
            <a:rPr lang="en-US"/>
            <a:t>Claim</a:t>
          </a:r>
        </a:p>
      </dgm:t>
    </dgm:pt>
    <dgm:pt modelId="{3209B9F0-2A46-42E5-8B1C-926D486558D6}" type="parTrans" cxnId="{6148AE6A-492C-469D-A106-5E24264ECB0F}">
      <dgm:prSet/>
      <dgm:spPr/>
      <dgm:t>
        <a:bodyPr/>
        <a:lstStyle/>
        <a:p>
          <a:endParaRPr lang="en-US"/>
        </a:p>
      </dgm:t>
    </dgm:pt>
    <dgm:pt modelId="{1ED6C57C-0DEA-455D-8B81-8D1B2DB3A8DB}" type="sibTrans" cxnId="{6148AE6A-492C-469D-A106-5E24264ECB0F}">
      <dgm:prSet/>
      <dgm:spPr/>
      <dgm:t>
        <a:bodyPr/>
        <a:lstStyle/>
        <a:p>
          <a:endParaRPr lang="en-US"/>
        </a:p>
      </dgm:t>
    </dgm:pt>
    <dgm:pt modelId="{A18043CE-78A3-4DA4-81D7-8B22D9F9F708}">
      <dgm:prSet/>
      <dgm:spPr/>
      <dgm:t>
        <a:bodyPr/>
        <a:lstStyle/>
        <a:p>
          <a:r>
            <a:rPr lang="en-US"/>
            <a:t>Claim the standard deduction in off years (so rotate between standard deduction and itemized deductions</a:t>
          </a:r>
        </a:p>
      </dgm:t>
    </dgm:pt>
    <dgm:pt modelId="{9BDCF69B-5EA1-44F0-A02C-09C878C0D3D9}" type="parTrans" cxnId="{0C0793F3-58E0-4ECD-9756-EFD6858F5EEA}">
      <dgm:prSet/>
      <dgm:spPr/>
      <dgm:t>
        <a:bodyPr/>
        <a:lstStyle/>
        <a:p>
          <a:endParaRPr lang="en-US"/>
        </a:p>
      </dgm:t>
    </dgm:pt>
    <dgm:pt modelId="{8A0B9C93-637F-4D19-A43E-6E21B793B733}" type="sibTrans" cxnId="{0C0793F3-58E0-4ECD-9756-EFD6858F5EEA}">
      <dgm:prSet/>
      <dgm:spPr/>
      <dgm:t>
        <a:bodyPr/>
        <a:lstStyle/>
        <a:p>
          <a:endParaRPr lang="en-US"/>
        </a:p>
      </dgm:t>
    </dgm:pt>
    <dgm:pt modelId="{15357D90-8CDB-4813-BA76-E02B0C62C295}">
      <dgm:prSet/>
      <dgm:spPr/>
      <dgm:t>
        <a:bodyPr/>
        <a:lstStyle/>
        <a:p>
          <a:r>
            <a:rPr lang="en-US"/>
            <a:t>Contribute</a:t>
          </a:r>
        </a:p>
      </dgm:t>
    </dgm:pt>
    <dgm:pt modelId="{D6B29FEE-FEE6-432E-8A33-6CC7F2BFEDD4}" type="parTrans" cxnId="{EAEDA547-06D0-4D64-8455-572B31482E54}">
      <dgm:prSet/>
      <dgm:spPr/>
      <dgm:t>
        <a:bodyPr/>
        <a:lstStyle/>
        <a:p>
          <a:endParaRPr lang="en-US"/>
        </a:p>
      </dgm:t>
    </dgm:pt>
    <dgm:pt modelId="{808F53E9-EDBA-4E45-827D-99437E13F7FB}" type="sibTrans" cxnId="{EAEDA547-06D0-4D64-8455-572B31482E54}">
      <dgm:prSet/>
      <dgm:spPr/>
      <dgm:t>
        <a:bodyPr/>
        <a:lstStyle/>
        <a:p>
          <a:endParaRPr lang="en-US"/>
        </a:p>
      </dgm:t>
    </dgm:pt>
    <dgm:pt modelId="{D4B8F7F0-B438-422B-9B0E-9FA095CEB171}">
      <dgm:prSet/>
      <dgm:spPr/>
      <dgm:t>
        <a:bodyPr/>
        <a:lstStyle/>
        <a:p>
          <a:r>
            <a:rPr lang="en-US"/>
            <a:t>Contribute to a donor advised fund – Receive the charitable contribution in the current year but contribute to your favorite charities in future years</a:t>
          </a:r>
        </a:p>
      </dgm:t>
    </dgm:pt>
    <dgm:pt modelId="{392895D6-A9E7-48C4-A021-5C8BD2F5B783}" type="parTrans" cxnId="{B88D46DF-DDA7-4456-A90B-B8C4D882A384}">
      <dgm:prSet/>
      <dgm:spPr/>
      <dgm:t>
        <a:bodyPr/>
        <a:lstStyle/>
        <a:p>
          <a:endParaRPr lang="en-US"/>
        </a:p>
      </dgm:t>
    </dgm:pt>
    <dgm:pt modelId="{C0FFB966-F799-4B86-9D45-59B8321A73BC}" type="sibTrans" cxnId="{B88D46DF-DDA7-4456-A90B-B8C4D882A384}">
      <dgm:prSet/>
      <dgm:spPr/>
      <dgm:t>
        <a:bodyPr/>
        <a:lstStyle/>
        <a:p>
          <a:endParaRPr lang="en-US"/>
        </a:p>
      </dgm:t>
    </dgm:pt>
    <dgm:pt modelId="{DA2CCAC6-9AB9-4317-8904-E492C70297C5}">
      <dgm:prSet/>
      <dgm:spPr/>
      <dgm:t>
        <a:bodyPr/>
        <a:lstStyle/>
        <a:p>
          <a:r>
            <a:rPr lang="en-US"/>
            <a:t>Donate</a:t>
          </a:r>
        </a:p>
      </dgm:t>
    </dgm:pt>
    <dgm:pt modelId="{4C1A22A9-DA34-493F-8804-83B88CF67AEC}" type="parTrans" cxnId="{23FC76F1-3E4C-482E-821C-D6609171386A}">
      <dgm:prSet/>
      <dgm:spPr/>
      <dgm:t>
        <a:bodyPr/>
        <a:lstStyle/>
        <a:p>
          <a:endParaRPr lang="en-US"/>
        </a:p>
      </dgm:t>
    </dgm:pt>
    <dgm:pt modelId="{BB823415-9C55-4AED-920F-BB7D5430CCA6}" type="sibTrans" cxnId="{23FC76F1-3E4C-482E-821C-D6609171386A}">
      <dgm:prSet/>
      <dgm:spPr/>
      <dgm:t>
        <a:bodyPr/>
        <a:lstStyle/>
        <a:p>
          <a:endParaRPr lang="en-US"/>
        </a:p>
      </dgm:t>
    </dgm:pt>
    <dgm:pt modelId="{078869EB-546D-4E0B-B8EC-367FAA7BB0B5}">
      <dgm:prSet/>
      <dgm:spPr/>
      <dgm:t>
        <a:bodyPr/>
        <a:lstStyle/>
        <a:p>
          <a:r>
            <a:rPr lang="en-US"/>
            <a:t>Periodically donate clothing, furnishings, computers, and other household items to charities throughout the year</a:t>
          </a:r>
        </a:p>
      </dgm:t>
    </dgm:pt>
    <dgm:pt modelId="{40A67E8C-2503-4408-9345-273CDB9193A4}" type="parTrans" cxnId="{87253FAB-156F-4648-BEF3-1BB1DEAC1AC5}">
      <dgm:prSet/>
      <dgm:spPr/>
      <dgm:t>
        <a:bodyPr/>
        <a:lstStyle/>
        <a:p>
          <a:endParaRPr lang="en-US"/>
        </a:p>
      </dgm:t>
    </dgm:pt>
    <dgm:pt modelId="{F39539B8-060C-44A2-95EE-E6C04B1B6074}" type="sibTrans" cxnId="{87253FAB-156F-4648-BEF3-1BB1DEAC1AC5}">
      <dgm:prSet/>
      <dgm:spPr/>
      <dgm:t>
        <a:bodyPr/>
        <a:lstStyle/>
        <a:p>
          <a:endParaRPr lang="en-US"/>
        </a:p>
      </dgm:t>
    </dgm:pt>
    <dgm:pt modelId="{E82684A9-6A1E-44CC-8E3E-430FED6FCCDC}">
      <dgm:prSet/>
      <dgm:spPr/>
      <dgm:t>
        <a:bodyPr/>
        <a:lstStyle/>
        <a:p>
          <a:r>
            <a:rPr lang="en-US"/>
            <a:t>Consider</a:t>
          </a:r>
        </a:p>
      </dgm:t>
    </dgm:pt>
    <dgm:pt modelId="{898859D5-BBB5-47EC-8609-D7343F7258D2}" type="parTrans" cxnId="{2D6B0653-2CA8-41A1-AF87-73D77C5A71A6}">
      <dgm:prSet/>
      <dgm:spPr/>
      <dgm:t>
        <a:bodyPr/>
        <a:lstStyle/>
        <a:p>
          <a:endParaRPr lang="en-US"/>
        </a:p>
      </dgm:t>
    </dgm:pt>
    <dgm:pt modelId="{DC2CD1E5-B6E9-463D-B87D-07D019D171B8}" type="sibTrans" cxnId="{2D6B0653-2CA8-41A1-AF87-73D77C5A71A6}">
      <dgm:prSet/>
      <dgm:spPr/>
      <dgm:t>
        <a:bodyPr/>
        <a:lstStyle/>
        <a:p>
          <a:endParaRPr lang="en-US"/>
        </a:p>
      </dgm:t>
    </dgm:pt>
    <dgm:pt modelId="{E62BAA6A-B391-4F69-8535-8F980D131572}">
      <dgm:prSet/>
      <dgm:spPr/>
      <dgm:t>
        <a:bodyPr/>
        <a:lstStyle/>
        <a:p>
          <a:r>
            <a:rPr lang="en-US"/>
            <a:t>Consider donating appreciated assets to charity for a larger charitable deduction</a:t>
          </a:r>
        </a:p>
      </dgm:t>
    </dgm:pt>
    <dgm:pt modelId="{4EA8D949-4016-412D-B7A9-479AFAE71D83}" type="parTrans" cxnId="{0936B6B9-14FF-4FB1-800E-96B7427A22C7}">
      <dgm:prSet/>
      <dgm:spPr/>
      <dgm:t>
        <a:bodyPr/>
        <a:lstStyle/>
        <a:p>
          <a:endParaRPr lang="en-US"/>
        </a:p>
      </dgm:t>
    </dgm:pt>
    <dgm:pt modelId="{0EDB2BF5-FD59-4266-8CD5-84E603AE71F5}" type="sibTrans" cxnId="{0936B6B9-14FF-4FB1-800E-96B7427A22C7}">
      <dgm:prSet/>
      <dgm:spPr/>
      <dgm:t>
        <a:bodyPr/>
        <a:lstStyle/>
        <a:p>
          <a:endParaRPr lang="en-US"/>
        </a:p>
      </dgm:t>
    </dgm:pt>
    <dgm:pt modelId="{2BBB46B1-9B3C-4673-902F-13B958A8FEAF}">
      <dgm:prSet/>
      <dgm:spPr/>
      <dgm:t>
        <a:bodyPr/>
        <a:lstStyle/>
        <a:p>
          <a:r>
            <a:rPr lang="en-US"/>
            <a:t>Give</a:t>
          </a:r>
        </a:p>
      </dgm:t>
    </dgm:pt>
    <dgm:pt modelId="{B39847C9-71AD-4415-BF11-FB0DF6362EC0}" type="parTrans" cxnId="{29D50B7E-DDD2-44CC-AC3B-1A729FBBCD73}">
      <dgm:prSet/>
      <dgm:spPr/>
      <dgm:t>
        <a:bodyPr/>
        <a:lstStyle/>
        <a:p>
          <a:endParaRPr lang="en-US"/>
        </a:p>
      </dgm:t>
    </dgm:pt>
    <dgm:pt modelId="{A925D35B-E751-4651-AB63-B332E65633DE}" type="sibTrans" cxnId="{29D50B7E-DDD2-44CC-AC3B-1A729FBBCD73}">
      <dgm:prSet/>
      <dgm:spPr/>
      <dgm:t>
        <a:bodyPr/>
        <a:lstStyle/>
        <a:p>
          <a:endParaRPr lang="en-US"/>
        </a:p>
      </dgm:t>
    </dgm:pt>
    <dgm:pt modelId="{AA89093D-F49B-437D-9088-725ABA457F9B}">
      <dgm:prSet/>
      <dgm:spPr/>
      <dgm:t>
        <a:bodyPr/>
        <a:lstStyle/>
        <a:p>
          <a:r>
            <a:rPr lang="en-US"/>
            <a:t>Give careful and deliberate consideration to conservation easements</a:t>
          </a:r>
        </a:p>
      </dgm:t>
    </dgm:pt>
    <dgm:pt modelId="{4222B028-8D75-434D-A102-820E5FB51186}" type="parTrans" cxnId="{3F0B3CBD-D8F2-47E1-849A-7A34A5A6AEDA}">
      <dgm:prSet/>
      <dgm:spPr/>
      <dgm:t>
        <a:bodyPr/>
        <a:lstStyle/>
        <a:p>
          <a:endParaRPr lang="en-US"/>
        </a:p>
      </dgm:t>
    </dgm:pt>
    <dgm:pt modelId="{7DEC28B7-EC39-451C-9B15-2A7ECE50BDFB}" type="sibTrans" cxnId="{3F0B3CBD-D8F2-47E1-849A-7A34A5A6AEDA}">
      <dgm:prSet/>
      <dgm:spPr/>
      <dgm:t>
        <a:bodyPr/>
        <a:lstStyle/>
        <a:p>
          <a:endParaRPr lang="en-US"/>
        </a:p>
      </dgm:t>
    </dgm:pt>
    <dgm:pt modelId="{FFF00B68-87C1-FE4D-8E4F-CC52D870A2F0}" type="pres">
      <dgm:prSet presAssocID="{A5F82774-7ABA-49B4-8F77-32D1FAC0EAFF}" presName="Name0" presStyleCnt="0">
        <dgm:presLayoutVars>
          <dgm:dir/>
          <dgm:animLvl val="lvl"/>
          <dgm:resizeHandles val="exact"/>
        </dgm:presLayoutVars>
      </dgm:prSet>
      <dgm:spPr/>
    </dgm:pt>
    <dgm:pt modelId="{DD7EAFD1-9300-194F-8272-97A02A5CBA95}" type="pres">
      <dgm:prSet presAssocID="{757584FE-6435-4E91-97A0-9723174A922E}" presName="composite" presStyleCnt="0"/>
      <dgm:spPr/>
    </dgm:pt>
    <dgm:pt modelId="{EF4BA83F-FFC6-9643-AA6C-7994CD166952}" type="pres">
      <dgm:prSet presAssocID="{757584FE-6435-4E91-97A0-9723174A922E}" presName="parTx" presStyleLbl="alignNode1" presStyleIdx="0" presStyleCnt="6">
        <dgm:presLayoutVars>
          <dgm:chMax val="0"/>
          <dgm:chPref val="0"/>
        </dgm:presLayoutVars>
      </dgm:prSet>
      <dgm:spPr/>
    </dgm:pt>
    <dgm:pt modelId="{84B4C5BD-A085-9C40-9876-A7D3F141E677}" type="pres">
      <dgm:prSet presAssocID="{757584FE-6435-4E91-97A0-9723174A922E}" presName="desTx" presStyleLbl="alignAccFollowNode1" presStyleIdx="0" presStyleCnt="6">
        <dgm:presLayoutVars/>
      </dgm:prSet>
      <dgm:spPr/>
    </dgm:pt>
    <dgm:pt modelId="{F3419C9A-C14D-944E-B784-F62D6783980E}" type="pres">
      <dgm:prSet presAssocID="{C01BC275-86BE-4965-B0D5-68E86BAA1D01}" presName="space" presStyleCnt="0"/>
      <dgm:spPr/>
    </dgm:pt>
    <dgm:pt modelId="{EE52CE5F-5B45-F94C-9392-7123B4FFB064}" type="pres">
      <dgm:prSet presAssocID="{3F8E5495-B000-4C6D-BC5F-D8DBE56B89CC}" presName="composite" presStyleCnt="0"/>
      <dgm:spPr/>
    </dgm:pt>
    <dgm:pt modelId="{6707685E-88E4-FB4F-AB86-EBA4CCFEA0A8}" type="pres">
      <dgm:prSet presAssocID="{3F8E5495-B000-4C6D-BC5F-D8DBE56B89CC}" presName="parTx" presStyleLbl="alignNode1" presStyleIdx="1" presStyleCnt="6">
        <dgm:presLayoutVars>
          <dgm:chMax val="0"/>
          <dgm:chPref val="0"/>
        </dgm:presLayoutVars>
      </dgm:prSet>
      <dgm:spPr/>
    </dgm:pt>
    <dgm:pt modelId="{40701D40-10A4-E544-A0D3-08A94AE3E9D5}" type="pres">
      <dgm:prSet presAssocID="{3F8E5495-B000-4C6D-BC5F-D8DBE56B89CC}" presName="desTx" presStyleLbl="alignAccFollowNode1" presStyleIdx="1" presStyleCnt="6">
        <dgm:presLayoutVars/>
      </dgm:prSet>
      <dgm:spPr/>
    </dgm:pt>
    <dgm:pt modelId="{292FDCCC-1B03-8E43-8188-93198C66C87B}" type="pres">
      <dgm:prSet presAssocID="{1ED6C57C-0DEA-455D-8B81-8D1B2DB3A8DB}" presName="space" presStyleCnt="0"/>
      <dgm:spPr/>
    </dgm:pt>
    <dgm:pt modelId="{4FDEC95E-F402-DB4F-A8BE-1263C222AD39}" type="pres">
      <dgm:prSet presAssocID="{15357D90-8CDB-4813-BA76-E02B0C62C295}" presName="composite" presStyleCnt="0"/>
      <dgm:spPr/>
    </dgm:pt>
    <dgm:pt modelId="{418FDCD6-060C-0447-8F76-8E6CEC35B96C}" type="pres">
      <dgm:prSet presAssocID="{15357D90-8CDB-4813-BA76-E02B0C62C295}" presName="parTx" presStyleLbl="alignNode1" presStyleIdx="2" presStyleCnt="6">
        <dgm:presLayoutVars>
          <dgm:chMax val="0"/>
          <dgm:chPref val="0"/>
        </dgm:presLayoutVars>
      </dgm:prSet>
      <dgm:spPr/>
    </dgm:pt>
    <dgm:pt modelId="{F9A12632-B287-B042-8570-BEB43AC1742F}" type="pres">
      <dgm:prSet presAssocID="{15357D90-8CDB-4813-BA76-E02B0C62C295}" presName="desTx" presStyleLbl="alignAccFollowNode1" presStyleIdx="2" presStyleCnt="6">
        <dgm:presLayoutVars/>
      </dgm:prSet>
      <dgm:spPr/>
    </dgm:pt>
    <dgm:pt modelId="{98161F71-BD72-0F42-B82F-AD513D142DC9}" type="pres">
      <dgm:prSet presAssocID="{808F53E9-EDBA-4E45-827D-99437E13F7FB}" presName="space" presStyleCnt="0"/>
      <dgm:spPr/>
    </dgm:pt>
    <dgm:pt modelId="{BF29F9F6-5F74-A547-9301-65A12ABF084B}" type="pres">
      <dgm:prSet presAssocID="{DA2CCAC6-9AB9-4317-8904-E492C70297C5}" presName="composite" presStyleCnt="0"/>
      <dgm:spPr/>
    </dgm:pt>
    <dgm:pt modelId="{A5C001C4-D1DF-7843-9532-7D4BAD5C7F79}" type="pres">
      <dgm:prSet presAssocID="{DA2CCAC6-9AB9-4317-8904-E492C70297C5}" presName="parTx" presStyleLbl="alignNode1" presStyleIdx="3" presStyleCnt="6">
        <dgm:presLayoutVars>
          <dgm:chMax val="0"/>
          <dgm:chPref val="0"/>
        </dgm:presLayoutVars>
      </dgm:prSet>
      <dgm:spPr/>
    </dgm:pt>
    <dgm:pt modelId="{634A2640-DC53-464E-81B3-E48000F16E0C}" type="pres">
      <dgm:prSet presAssocID="{DA2CCAC6-9AB9-4317-8904-E492C70297C5}" presName="desTx" presStyleLbl="alignAccFollowNode1" presStyleIdx="3" presStyleCnt="6">
        <dgm:presLayoutVars/>
      </dgm:prSet>
      <dgm:spPr/>
    </dgm:pt>
    <dgm:pt modelId="{57E2B6DC-7EBA-6F46-84C3-4C54FD50C490}" type="pres">
      <dgm:prSet presAssocID="{BB823415-9C55-4AED-920F-BB7D5430CCA6}" presName="space" presStyleCnt="0"/>
      <dgm:spPr/>
    </dgm:pt>
    <dgm:pt modelId="{72947B07-D2F1-C84E-B240-D7D0BF7E4E3F}" type="pres">
      <dgm:prSet presAssocID="{E82684A9-6A1E-44CC-8E3E-430FED6FCCDC}" presName="composite" presStyleCnt="0"/>
      <dgm:spPr/>
    </dgm:pt>
    <dgm:pt modelId="{694B6232-A00F-7C4F-A948-5D734351C995}" type="pres">
      <dgm:prSet presAssocID="{E82684A9-6A1E-44CC-8E3E-430FED6FCCDC}" presName="parTx" presStyleLbl="alignNode1" presStyleIdx="4" presStyleCnt="6">
        <dgm:presLayoutVars>
          <dgm:chMax val="0"/>
          <dgm:chPref val="0"/>
        </dgm:presLayoutVars>
      </dgm:prSet>
      <dgm:spPr/>
    </dgm:pt>
    <dgm:pt modelId="{9D437698-D99D-844C-924F-99B104E53D23}" type="pres">
      <dgm:prSet presAssocID="{E82684A9-6A1E-44CC-8E3E-430FED6FCCDC}" presName="desTx" presStyleLbl="alignAccFollowNode1" presStyleIdx="4" presStyleCnt="6">
        <dgm:presLayoutVars/>
      </dgm:prSet>
      <dgm:spPr/>
    </dgm:pt>
    <dgm:pt modelId="{19079044-2B04-B045-BD00-BBF63088B902}" type="pres">
      <dgm:prSet presAssocID="{DC2CD1E5-B6E9-463D-B87D-07D019D171B8}" presName="space" presStyleCnt="0"/>
      <dgm:spPr/>
    </dgm:pt>
    <dgm:pt modelId="{1ED68037-AE2E-EA43-B119-B83D69095D79}" type="pres">
      <dgm:prSet presAssocID="{2BBB46B1-9B3C-4673-902F-13B958A8FEAF}" presName="composite" presStyleCnt="0"/>
      <dgm:spPr/>
    </dgm:pt>
    <dgm:pt modelId="{4ED91DFE-8A28-9E4D-975A-55E092279CE6}" type="pres">
      <dgm:prSet presAssocID="{2BBB46B1-9B3C-4673-902F-13B958A8FEAF}" presName="parTx" presStyleLbl="alignNode1" presStyleIdx="5" presStyleCnt="6">
        <dgm:presLayoutVars>
          <dgm:chMax val="0"/>
          <dgm:chPref val="0"/>
        </dgm:presLayoutVars>
      </dgm:prSet>
      <dgm:spPr/>
    </dgm:pt>
    <dgm:pt modelId="{B4C9AA1A-9C3A-E04F-B51B-BA5B60740D9E}" type="pres">
      <dgm:prSet presAssocID="{2BBB46B1-9B3C-4673-902F-13B958A8FEAF}" presName="desTx" presStyleLbl="alignAccFollowNode1" presStyleIdx="5" presStyleCnt="6">
        <dgm:presLayoutVars/>
      </dgm:prSet>
      <dgm:spPr/>
    </dgm:pt>
  </dgm:ptLst>
  <dgm:cxnLst>
    <dgm:cxn modelId="{CDE6E00D-AA24-554A-9E5D-C678F9ABC9E4}" type="presOf" srcId="{15357D90-8CDB-4813-BA76-E02B0C62C295}" destId="{418FDCD6-060C-0447-8F76-8E6CEC35B96C}" srcOrd="0" destOrd="0" presId="urn:microsoft.com/office/officeart/2016/7/layout/HorizontalActionList"/>
    <dgm:cxn modelId="{573AC827-F801-416D-8A80-5C248F2A8B4B}" srcId="{757584FE-6435-4E91-97A0-9723174A922E}" destId="{F14A3A92-CC8A-4C16-824A-7C113F06D416}" srcOrd="0" destOrd="0" parTransId="{40B271D7-E0F2-4AB6-A3D5-A362479F7792}" sibTransId="{2145CC49-D39C-40D9-84CC-4D7037E356FE}"/>
    <dgm:cxn modelId="{C4E22D2E-A155-9E42-B4E2-39E73FE64CE6}" type="presOf" srcId="{2BBB46B1-9B3C-4673-902F-13B958A8FEAF}" destId="{4ED91DFE-8A28-9E4D-975A-55E092279CE6}" srcOrd="0" destOrd="0" presId="urn:microsoft.com/office/officeart/2016/7/layout/HorizontalActionList"/>
    <dgm:cxn modelId="{96A7E93A-6FD3-B745-9B40-69432452D662}" type="presOf" srcId="{078869EB-546D-4E0B-B8EC-367FAA7BB0B5}" destId="{634A2640-DC53-464E-81B3-E48000F16E0C}" srcOrd="0" destOrd="0" presId="urn:microsoft.com/office/officeart/2016/7/layout/HorizontalActionList"/>
    <dgm:cxn modelId="{EAEDA547-06D0-4D64-8455-572B31482E54}" srcId="{A5F82774-7ABA-49B4-8F77-32D1FAC0EAFF}" destId="{15357D90-8CDB-4813-BA76-E02B0C62C295}" srcOrd="2" destOrd="0" parTransId="{D6B29FEE-FEE6-432E-8A33-6CC7F2BFEDD4}" sibTransId="{808F53E9-EDBA-4E45-827D-99437E13F7FB}"/>
    <dgm:cxn modelId="{A149764A-31DD-3D47-BEB7-80F5120D7982}" type="presOf" srcId="{3F8E5495-B000-4C6D-BC5F-D8DBE56B89CC}" destId="{6707685E-88E4-FB4F-AB86-EBA4CCFEA0A8}" srcOrd="0" destOrd="0" presId="urn:microsoft.com/office/officeart/2016/7/layout/HorizontalActionList"/>
    <dgm:cxn modelId="{2D6B0653-2CA8-41A1-AF87-73D77C5A71A6}" srcId="{A5F82774-7ABA-49B4-8F77-32D1FAC0EAFF}" destId="{E82684A9-6A1E-44CC-8E3E-430FED6FCCDC}" srcOrd="4" destOrd="0" parTransId="{898859D5-BBB5-47EC-8609-D7343F7258D2}" sibTransId="{DC2CD1E5-B6E9-463D-B87D-07D019D171B8}"/>
    <dgm:cxn modelId="{8CFCF95A-C8AF-6849-8CDA-97CA5CBB12E6}" type="presOf" srcId="{A5F82774-7ABA-49B4-8F77-32D1FAC0EAFF}" destId="{FFF00B68-87C1-FE4D-8E4F-CC52D870A2F0}" srcOrd="0" destOrd="0" presId="urn:microsoft.com/office/officeart/2016/7/layout/HorizontalActionList"/>
    <dgm:cxn modelId="{6148AE6A-492C-469D-A106-5E24264ECB0F}" srcId="{A5F82774-7ABA-49B4-8F77-32D1FAC0EAFF}" destId="{3F8E5495-B000-4C6D-BC5F-D8DBE56B89CC}" srcOrd="1" destOrd="0" parTransId="{3209B9F0-2A46-42E5-8B1C-926D486558D6}" sibTransId="{1ED6C57C-0DEA-455D-8B81-8D1B2DB3A8DB}"/>
    <dgm:cxn modelId="{F307C66E-1BE3-8D4A-901D-C1E98B15D7AC}" type="presOf" srcId="{A18043CE-78A3-4DA4-81D7-8B22D9F9F708}" destId="{40701D40-10A4-E544-A0D3-08A94AE3E9D5}" srcOrd="0" destOrd="0" presId="urn:microsoft.com/office/officeart/2016/7/layout/HorizontalActionList"/>
    <dgm:cxn modelId="{29D50B7E-DDD2-44CC-AC3B-1A729FBBCD73}" srcId="{A5F82774-7ABA-49B4-8F77-32D1FAC0EAFF}" destId="{2BBB46B1-9B3C-4673-902F-13B958A8FEAF}" srcOrd="5" destOrd="0" parTransId="{B39847C9-71AD-4415-BF11-FB0DF6362EC0}" sibTransId="{A925D35B-E751-4651-AB63-B332E65633DE}"/>
    <dgm:cxn modelId="{2E1F02A2-CAE5-764F-9C9B-BA7A633F98AD}" type="presOf" srcId="{D4B8F7F0-B438-422B-9B0E-9FA095CEB171}" destId="{F9A12632-B287-B042-8570-BEB43AC1742F}" srcOrd="0" destOrd="0" presId="urn:microsoft.com/office/officeart/2016/7/layout/HorizontalActionList"/>
    <dgm:cxn modelId="{672E47A3-6A43-D343-BBAB-50369B678E92}" type="presOf" srcId="{DA2CCAC6-9AB9-4317-8904-E492C70297C5}" destId="{A5C001C4-D1DF-7843-9532-7D4BAD5C7F79}" srcOrd="0" destOrd="0" presId="urn:microsoft.com/office/officeart/2016/7/layout/HorizontalActionList"/>
    <dgm:cxn modelId="{406EF1AA-74E9-A34C-A273-3CBFFE59CCA0}" type="presOf" srcId="{E62BAA6A-B391-4F69-8535-8F980D131572}" destId="{9D437698-D99D-844C-924F-99B104E53D23}" srcOrd="0" destOrd="0" presId="urn:microsoft.com/office/officeart/2016/7/layout/HorizontalActionList"/>
    <dgm:cxn modelId="{87253FAB-156F-4648-BEF3-1BB1DEAC1AC5}" srcId="{DA2CCAC6-9AB9-4317-8904-E492C70297C5}" destId="{078869EB-546D-4E0B-B8EC-367FAA7BB0B5}" srcOrd="0" destOrd="0" parTransId="{40A67E8C-2503-4408-9345-273CDB9193A4}" sibTransId="{F39539B8-060C-44A2-95EE-E6C04B1B6074}"/>
    <dgm:cxn modelId="{C18138AF-C0EE-D34F-8C0A-9DB91E30B4CA}" type="presOf" srcId="{757584FE-6435-4E91-97A0-9723174A922E}" destId="{EF4BA83F-FFC6-9643-AA6C-7994CD166952}" srcOrd="0" destOrd="0" presId="urn:microsoft.com/office/officeart/2016/7/layout/HorizontalActionList"/>
    <dgm:cxn modelId="{85E9AAB1-5B66-489E-896E-3CA1777AF4AF}" srcId="{A5F82774-7ABA-49B4-8F77-32D1FAC0EAFF}" destId="{757584FE-6435-4E91-97A0-9723174A922E}" srcOrd="0" destOrd="0" parTransId="{3271A073-28EC-4783-A9B7-CE42C049382A}" sibTransId="{C01BC275-86BE-4965-B0D5-68E86BAA1D01}"/>
    <dgm:cxn modelId="{4C30A1B9-B01F-284F-B5F0-63DF7C312D40}" type="presOf" srcId="{AA89093D-F49B-437D-9088-725ABA457F9B}" destId="{B4C9AA1A-9C3A-E04F-B51B-BA5B60740D9E}" srcOrd="0" destOrd="0" presId="urn:microsoft.com/office/officeart/2016/7/layout/HorizontalActionList"/>
    <dgm:cxn modelId="{0936B6B9-14FF-4FB1-800E-96B7427A22C7}" srcId="{E82684A9-6A1E-44CC-8E3E-430FED6FCCDC}" destId="{E62BAA6A-B391-4F69-8535-8F980D131572}" srcOrd="0" destOrd="0" parTransId="{4EA8D949-4016-412D-B7A9-479AFAE71D83}" sibTransId="{0EDB2BF5-FD59-4266-8CD5-84E603AE71F5}"/>
    <dgm:cxn modelId="{3F0B3CBD-D8F2-47E1-849A-7A34A5A6AEDA}" srcId="{2BBB46B1-9B3C-4673-902F-13B958A8FEAF}" destId="{AA89093D-F49B-437D-9088-725ABA457F9B}" srcOrd="0" destOrd="0" parTransId="{4222B028-8D75-434D-A102-820E5FB51186}" sibTransId="{7DEC28B7-EC39-451C-9B15-2A7ECE50BDFB}"/>
    <dgm:cxn modelId="{0A9A56D3-3BE5-3B4B-9BEC-943CED2869F0}" type="presOf" srcId="{F14A3A92-CC8A-4C16-824A-7C113F06D416}" destId="{84B4C5BD-A085-9C40-9876-A7D3F141E677}" srcOrd="0" destOrd="0" presId="urn:microsoft.com/office/officeart/2016/7/layout/HorizontalActionList"/>
    <dgm:cxn modelId="{B88D46DF-DDA7-4456-A90B-B8C4D882A384}" srcId="{15357D90-8CDB-4813-BA76-E02B0C62C295}" destId="{D4B8F7F0-B438-422B-9B0E-9FA095CEB171}" srcOrd="0" destOrd="0" parTransId="{392895D6-A9E7-48C4-A021-5C8BD2F5B783}" sibTransId="{C0FFB966-F799-4B86-9D45-59B8321A73BC}"/>
    <dgm:cxn modelId="{E3B764E5-A343-1042-8F98-184F2E5B13DC}" type="presOf" srcId="{E82684A9-6A1E-44CC-8E3E-430FED6FCCDC}" destId="{694B6232-A00F-7C4F-A948-5D734351C995}" srcOrd="0" destOrd="0" presId="urn:microsoft.com/office/officeart/2016/7/layout/HorizontalActionList"/>
    <dgm:cxn modelId="{23FC76F1-3E4C-482E-821C-D6609171386A}" srcId="{A5F82774-7ABA-49B4-8F77-32D1FAC0EAFF}" destId="{DA2CCAC6-9AB9-4317-8904-E492C70297C5}" srcOrd="3" destOrd="0" parTransId="{4C1A22A9-DA34-493F-8804-83B88CF67AEC}" sibTransId="{BB823415-9C55-4AED-920F-BB7D5430CCA6}"/>
    <dgm:cxn modelId="{0C0793F3-58E0-4ECD-9756-EFD6858F5EEA}" srcId="{3F8E5495-B000-4C6D-BC5F-D8DBE56B89CC}" destId="{A18043CE-78A3-4DA4-81D7-8B22D9F9F708}" srcOrd="0" destOrd="0" parTransId="{9BDCF69B-5EA1-44F0-A02C-09C878C0D3D9}" sibTransId="{8A0B9C93-637F-4D19-A43E-6E21B793B733}"/>
    <dgm:cxn modelId="{5C1B6BE4-C390-3149-AD3F-04FF7ACF8823}" type="presParOf" srcId="{FFF00B68-87C1-FE4D-8E4F-CC52D870A2F0}" destId="{DD7EAFD1-9300-194F-8272-97A02A5CBA95}" srcOrd="0" destOrd="0" presId="urn:microsoft.com/office/officeart/2016/7/layout/HorizontalActionList"/>
    <dgm:cxn modelId="{57447524-6883-5F4B-A0C3-85ECB1CA4431}" type="presParOf" srcId="{DD7EAFD1-9300-194F-8272-97A02A5CBA95}" destId="{EF4BA83F-FFC6-9643-AA6C-7994CD166952}" srcOrd="0" destOrd="0" presId="urn:microsoft.com/office/officeart/2016/7/layout/HorizontalActionList"/>
    <dgm:cxn modelId="{E86CF0AC-456F-7348-8A46-E98C6C2257C9}" type="presParOf" srcId="{DD7EAFD1-9300-194F-8272-97A02A5CBA95}" destId="{84B4C5BD-A085-9C40-9876-A7D3F141E677}" srcOrd="1" destOrd="0" presId="urn:microsoft.com/office/officeart/2016/7/layout/HorizontalActionList"/>
    <dgm:cxn modelId="{96CB6D8C-ED1B-A54D-844F-73B6B3EFAFC1}" type="presParOf" srcId="{FFF00B68-87C1-FE4D-8E4F-CC52D870A2F0}" destId="{F3419C9A-C14D-944E-B784-F62D6783980E}" srcOrd="1" destOrd="0" presId="urn:microsoft.com/office/officeart/2016/7/layout/HorizontalActionList"/>
    <dgm:cxn modelId="{5821115B-565C-6B42-BB86-04B6D8B91C7D}" type="presParOf" srcId="{FFF00B68-87C1-FE4D-8E4F-CC52D870A2F0}" destId="{EE52CE5F-5B45-F94C-9392-7123B4FFB064}" srcOrd="2" destOrd="0" presId="urn:microsoft.com/office/officeart/2016/7/layout/HorizontalActionList"/>
    <dgm:cxn modelId="{9EC04E8B-1738-484E-B562-E914BF0C2F5D}" type="presParOf" srcId="{EE52CE5F-5B45-F94C-9392-7123B4FFB064}" destId="{6707685E-88E4-FB4F-AB86-EBA4CCFEA0A8}" srcOrd="0" destOrd="0" presId="urn:microsoft.com/office/officeart/2016/7/layout/HorizontalActionList"/>
    <dgm:cxn modelId="{5F8558A0-558F-3944-9289-5D4CEF9E89F5}" type="presParOf" srcId="{EE52CE5F-5B45-F94C-9392-7123B4FFB064}" destId="{40701D40-10A4-E544-A0D3-08A94AE3E9D5}" srcOrd="1" destOrd="0" presId="urn:microsoft.com/office/officeart/2016/7/layout/HorizontalActionList"/>
    <dgm:cxn modelId="{4A4D1846-C04A-5644-A993-61E294ED88F4}" type="presParOf" srcId="{FFF00B68-87C1-FE4D-8E4F-CC52D870A2F0}" destId="{292FDCCC-1B03-8E43-8188-93198C66C87B}" srcOrd="3" destOrd="0" presId="urn:microsoft.com/office/officeart/2016/7/layout/HorizontalActionList"/>
    <dgm:cxn modelId="{97BFFD10-B7F7-3742-9DC6-360BC26DB4DF}" type="presParOf" srcId="{FFF00B68-87C1-FE4D-8E4F-CC52D870A2F0}" destId="{4FDEC95E-F402-DB4F-A8BE-1263C222AD39}" srcOrd="4" destOrd="0" presId="urn:microsoft.com/office/officeart/2016/7/layout/HorizontalActionList"/>
    <dgm:cxn modelId="{795EBAED-7E04-6342-A869-725AF2DEF6EF}" type="presParOf" srcId="{4FDEC95E-F402-DB4F-A8BE-1263C222AD39}" destId="{418FDCD6-060C-0447-8F76-8E6CEC35B96C}" srcOrd="0" destOrd="0" presId="urn:microsoft.com/office/officeart/2016/7/layout/HorizontalActionList"/>
    <dgm:cxn modelId="{42DA605B-2881-3E4A-9779-F8F5F9E9BA97}" type="presParOf" srcId="{4FDEC95E-F402-DB4F-A8BE-1263C222AD39}" destId="{F9A12632-B287-B042-8570-BEB43AC1742F}" srcOrd="1" destOrd="0" presId="urn:microsoft.com/office/officeart/2016/7/layout/HorizontalActionList"/>
    <dgm:cxn modelId="{AD02C174-43D9-3640-9239-11D65700AB41}" type="presParOf" srcId="{FFF00B68-87C1-FE4D-8E4F-CC52D870A2F0}" destId="{98161F71-BD72-0F42-B82F-AD513D142DC9}" srcOrd="5" destOrd="0" presId="urn:microsoft.com/office/officeart/2016/7/layout/HorizontalActionList"/>
    <dgm:cxn modelId="{C023615D-66CA-F54E-B355-9FC07FC7F1B5}" type="presParOf" srcId="{FFF00B68-87C1-FE4D-8E4F-CC52D870A2F0}" destId="{BF29F9F6-5F74-A547-9301-65A12ABF084B}" srcOrd="6" destOrd="0" presId="urn:microsoft.com/office/officeart/2016/7/layout/HorizontalActionList"/>
    <dgm:cxn modelId="{518339E6-A17C-B94A-B6AE-4510543B857A}" type="presParOf" srcId="{BF29F9F6-5F74-A547-9301-65A12ABF084B}" destId="{A5C001C4-D1DF-7843-9532-7D4BAD5C7F79}" srcOrd="0" destOrd="0" presId="urn:microsoft.com/office/officeart/2016/7/layout/HorizontalActionList"/>
    <dgm:cxn modelId="{CD64D223-350D-2F44-A410-6E6831C723A2}" type="presParOf" srcId="{BF29F9F6-5F74-A547-9301-65A12ABF084B}" destId="{634A2640-DC53-464E-81B3-E48000F16E0C}" srcOrd="1" destOrd="0" presId="urn:microsoft.com/office/officeart/2016/7/layout/HorizontalActionList"/>
    <dgm:cxn modelId="{C7536E7F-1060-074E-83C1-B69A9063B646}" type="presParOf" srcId="{FFF00B68-87C1-FE4D-8E4F-CC52D870A2F0}" destId="{57E2B6DC-7EBA-6F46-84C3-4C54FD50C490}" srcOrd="7" destOrd="0" presId="urn:microsoft.com/office/officeart/2016/7/layout/HorizontalActionList"/>
    <dgm:cxn modelId="{B3CBD1B7-87A4-824A-98BC-120935CA2D17}" type="presParOf" srcId="{FFF00B68-87C1-FE4D-8E4F-CC52D870A2F0}" destId="{72947B07-D2F1-C84E-B240-D7D0BF7E4E3F}" srcOrd="8" destOrd="0" presId="urn:microsoft.com/office/officeart/2016/7/layout/HorizontalActionList"/>
    <dgm:cxn modelId="{E599697F-2D1B-4E41-9A87-5D4D200B6B2B}" type="presParOf" srcId="{72947B07-D2F1-C84E-B240-D7D0BF7E4E3F}" destId="{694B6232-A00F-7C4F-A948-5D734351C995}" srcOrd="0" destOrd="0" presId="urn:microsoft.com/office/officeart/2016/7/layout/HorizontalActionList"/>
    <dgm:cxn modelId="{7F119E07-AB62-E349-A991-22788F618B5E}" type="presParOf" srcId="{72947B07-D2F1-C84E-B240-D7D0BF7E4E3F}" destId="{9D437698-D99D-844C-924F-99B104E53D23}" srcOrd="1" destOrd="0" presId="urn:microsoft.com/office/officeart/2016/7/layout/HorizontalActionList"/>
    <dgm:cxn modelId="{CF88515F-28CA-D04B-B41B-0BF6B874DF60}" type="presParOf" srcId="{FFF00B68-87C1-FE4D-8E4F-CC52D870A2F0}" destId="{19079044-2B04-B045-BD00-BBF63088B902}" srcOrd="9" destOrd="0" presId="urn:microsoft.com/office/officeart/2016/7/layout/HorizontalActionList"/>
    <dgm:cxn modelId="{C173E687-F8B3-9746-B5DB-FAAECE66CE55}" type="presParOf" srcId="{FFF00B68-87C1-FE4D-8E4F-CC52D870A2F0}" destId="{1ED68037-AE2E-EA43-B119-B83D69095D79}" srcOrd="10" destOrd="0" presId="urn:microsoft.com/office/officeart/2016/7/layout/HorizontalActionList"/>
    <dgm:cxn modelId="{74822023-5F57-B24C-B62B-AA45B7C10F11}" type="presParOf" srcId="{1ED68037-AE2E-EA43-B119-B83D69095D79}" destId="{4ED91DFE-8A28-9E4D-975A-55E092279CE6}" srcOrd="0" destOrd="0" presId="urn:microsoft.com/office/officeart/2016/7/layout/HorizontalActionList"/>
    <dgm:cxn modelId="{989287A7-600C-D741-85FC-92CE0F4938E0}" type="presParOf" srcId="{1ED68037-AE2E-EA43-B119-B83D69095D79}" destId="{B4C9AA1A-9C3A-E04F-B51B-BA5B60740D9E}"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3FAEE6-A2BD-40B1-8653-2F4276C9AE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45A880-EA7A-49C5-8FFF-FC9B9CB2D51E}">
      <dgm:prSet/>
      <dgm:spPr/>
      <dgm:t>
        <a:bodyPr/>
        <a:lstStyle/>
        <a:p>
          <a:pPr>
            <a:lnSpc>
              <a:spcPct val="100000"/>
            </a:lnSpc>
          </a:pPr>
          <a:r>
            <a:rPr lang="en-US"/>
            <a:t>For mortgages originating on or after December 16, 2017 only interest on the first $750,000 ($375,000 if married filing separately) is deductible</a:t>
          </a:r>
        </a:p>
      </dgm:t>
    </dgm:pt>
    <dgm:pt modelId="{7D4E988F-7C91-4E86-900F-BAEB7760EF6B}" type="parTrans" cxnId="{92C924D7-C6E7-4C52-B5F8-2A5AD34CC81A}">
      <dgm:prSet/>
      <dgm:spPr/>
      <dgm:t>
        <a:bodyPr/>
        <a:lstStyle/>
        <a:p>
          <a:endParaRPr lang="en-US"/>
        </a:p>
      </dgm:t>
    </dgm:pt>
    <dgm:pt modelId="{744644BB-22A9-4241-B072-8BC50183E547}" type="sibTrans" cxnId="{92C924D7-C6E7-4C52-B5F8-2A5AD34CC81A}">
      <dgm:prSet/>
      <dgm:spPr/>
      <dgm:t>
        <a:bodyPr/>
        <a:lstStyle/>
        <a:p>
          <a:endParaRPr lang="en-US"/>
        </a:p>
      </dgm:t>
    </dgm:pt>
    <dgm:pt modelId="{C23D7F23-A471-4048-A805-62A5C3745DFF}">
      <dgm:prSet/>
      <dgm:spPr/>
      <dgm:t>
        <a:bodyPr/>
        <a:lstStyle/>
        <a:p>
          <a:pPr>
            <a:lnSpc>
              <a:spcPct val="100000"/>
            </a:lnSpc>
          </a:pPr>
          <a:r>
            <a:rPr lang="en-US"/>
            <a:t>For mortgages originated prior to December 16, 2017, interest on up to $1,000,000 ($500,000 if married filing separately) in debt is deductible</a:t>
          </a:r>
        </a:p>
      </dgm:t>
    </dgm:pt>
    <dgm:pt modelId="{BF4C992D-C923-4B2A-80AE-61D12B06E8DD}" type="parTrans" cxnId="{0AFAC9CA-DB20-4E7D-9DD8-E60CE098890D}">
      <dgm:prSet/>
      <dgm:spPr/>
      <dgm:t>
        <a:bodyPr/>
        <a:lstStyle/>
        <a:p>
          <a:endParaRPr lang="en-US"/>
        </a:p>
      </dgm:t>
    </dgm:pt>
    <dgm:pt modelId="{FA2B5860-5770-4782-892E-71CC437595A8}" type="sibTrans" cxnId="{0AFAC9CA-DB20-4E7D-9DD8-E60CE098890D}">
      <dgm:prSet/>
      <dgm:spPr/>
      <dgm:t>
        <a:bodyPr/>
        <a:lstStyle/>
        <a:p>
          <a:endParaRPr lang="en-US"/>
        </a:p>
      </dgm:t>
    </dgm:pt>
    <dgm:pt modelId="{7E9B9855-2275-467C-8888-B03FD0BC163F}">
      <dgm:prSet/>
      <dgm:spPr/>
      <dgm:t>
        <a:bodyPr/>
        <a:lstStyle/>
        <a:p>
          <a:pPr>
            <a:lnSpc>
              <a:spcPct val="100000"/>
            </a:lnSpc>
          </a:pPr>
          <a:r>
            <a:rPr lang="en-US"/>
            <a:t>Interest on a home equity line is only deductible if used to purchase or improve your home</a:t>
          </a:r>
        </a:p>
      </dgm:t>
    </dgm:pt>
    <dgm:pt modelId="{795D0ABC-FD58-4933-B488-E3EC74FABB4E}" type="parTrans" cxnId="{D8C92EEC-C20E-4E09-837F-5939EA74F193}">
      <dgm:prSet/>
      <dgm:spPr/>
      <dgm:t>
        <a:bodyPr/>
        <a:lstStyle/>
        <a:p>
          <a:endParaRPr lang="en-US"/>
        </a:p>
      </dgm:t>
    </dgm:pt>
    <dgm:pt modelId="{1A099BDD-7AAD-45B2-9364-A990B492B8D8}" type="sibTrans" cxnId="{D8C92EEC-C20E-4E09-837F-5939EA74F193}">
      <dgm:prSet/>
      <dgm:spPr/>
      <dgm:t>
        <a:bodyPr/>
        <a:lstStyle/>
        <a:p>
          <a:endParaRPr lang="en-US"/>
        </a:p>
      </dgm:t>
    </dgm:pt>
    <dgm:pt modelId="{C07C4BEE-1879-4A12-9805-D71F9FC80B70}" type="pres">
      <dgm:prSet presAssocID="{033FAEE6-A2BD-40B1-8653-2F4276C9AE3E}" presName="root" presStyleCnt="0">
        <dgm:presLayoutVars>
          <dgm:dir/>
          <dgm:resizeHandles val="exact"/>
        </dgm:presLayoutVars>
      </dgm:prSet>
      <dgm:spPr/>
    </dgm:pt>
    <dgm:pt modelId="{51E4142F-7920-4A7D-9C4E-D02952A03E22}" type="pres">
      <dgm:prSet presAssocID="{B545A880-EA7A-49C5-8FFF-FC9B9CB2D51E}" presName="compNode" presStyleCnt="0"/>
      <dgm:spPr/>
    </dgm:pt>
    <dgm:pt modelId="{FE795176-3CC2-4679-9E2D-FC3308ECC738}" type="pres">
      <dgm:prSet presAssocID="{B545A880-EA7A-49C5-8FFF-FC9B9CB2D51E}" presName="bgRect" presStyleLbl="bgShp" presStyleIdx="0" presStyleCnt="3"/>
      <dgm:spPr/>
    </dgm:pt>
    <dgm:pt modelId="{79851CAC-E85E-4D76-8D6D-BEA043D6CB8C}" type="pres">
      <dgm:prSet presAssocID="{B545A880-EA7A-49C5-8FFF-FC9B9CB2D5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52DC5C97-8B02-420D-BB21-F7BDF837E819}" type="pres">
      <dgm:prSet presAssocID="{B545A880-EA7A-49C5-8FFF-FC9B9CB2D51E}" presName="spaceRect" presStyleCnt="0"/>
      <dgm:spPr/>
    </dgm:pt>
    <dgm:pt modelId="{16FAB14D-B44A-4DDB-9B55-46D9FCFE2923}" type="pres">
      <dgm:prSet presAssocID="{B545A880-EA7A-49C5-8FFF-FC9B9CB2D51E}" presName="parTx" presStyleLbl="revTx" presStyleIdx="0" presStyleCnt="3">
        <dgm:presLayoutVars>
          <dgm:chMax val="0"/>
          <dgm:chPref val="0"/>
        </dgm:presLayoutVars>
      </dgm:prSet>
      <dgm:spPr/>
    </dgm:pt>
    <dgm:pt modelId="{D9FA0072-244D-47BF-B03B-63F3B8EAFC3C}" type="pres">
      <dgm:prSet presAssocID="{744644BB-22A9-4241-B072-8BC50183E547}" presName="sibTrans" presStyleCnt="0"/>
      <dgm:spPr/>
    </dgm:pt>
    <dgm:pt modelId="{08C9EAAA-BB6E-4E70-A863-863AB7CE4710}" type="pres">
      <dgm:prSet presAssocID="{C23D7F23-A471-4048-A805-62A5C3745DFF}" presName="compNode" presStyleCnt="0"/>
      <dgm:spPr/>
    </dgm:pt>
    <dgm:pt modelId="{A099DF93-A1F2-46F0-B0AF-A39E99EDF00D}" type="pres">
      <dgm:prSet presAssocID="{C23D7F23-A471-4048-A805-62A5C3745DFF}" presName="bgRect" presStyleLbl="bgShp" presStyleIdx="1" presStyleCnt="3"/>
      <dgm:spPr/>
    </dgm:pt>
    <dgm:pt modelId="{D0B0467B-2DA5-495E-9C87-5EB279137FC4}" type="pres">
      <dgm:prSet presAssocID="{C23D7F23-A471-4048-A805-62A5C3745D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FDA31009-ACE4-41FB-B4EE-8CF133ED0621}" type="pres">
      <dgm:prSet presAssocID="{C23D7F23-A471-4048-A805-62A5C3745DFF}" presName="spaceRect" presStyleCnt="0"/>
      <dgm:spPr/>
    </dgm:pt>
    <dgm:pt modelId="{2B2DB563-953E-422B-B426-994A60EA21CE}" type="pres">
      <dgm:prSet presAssocID="{C23D7F23-A471-4048-A805-62A5C3745DFF}" presName="parTx" presStyleLbl="revTx" presStyleIdx="1" presStyleCnt="3">
        <dgm:presLayoutVars>
          <dgm:chMax val="0"/>
          <dgm:chPref val="0"/>
        </dgm:presLayoutVars>
      </dgm:prSet>
      <dgm:spPr/>
    </dgm:pt>
    <dgm:pt modelId="{63359B7F-55E7-457F-98C3-E9FED725525D}" type="pres">
      <dgm:prSet presAssocID="{FA2B5860-5770-4782-892E-71CC437595A8}" presName="sibTrans" presStyleCnt="0"/>
      <dgm:spPr/>
    </dgm:pt>
    <dgm:pt modelId="{B6E34B2B-23BC-4AB6-96D6-2F3FDD96EC11}" type="pres">
      <dgm:prSet presAssocID="{7E9B9855-2275-467C-8888-B03FD0BC163F}" presName="compNode" presStyleCnt="0"/>
      <dgm:spPr/>
    </dgm:pt>
    <dgm:pt modelId="{FE44A50F-F2EC-449D-8786-BD73CC757DAA}" type="pres">
      <dgm:prSet presAssocID="{7E9B9855-2275-467C-8888-B03FD0BC163F}" presName="bgRect" presStyleLbl="bgShp" presStyleIdx="2" presStyleCnt="3"/>
      <dgm:spPr/>
    </dgm:pt>
    <dgm:pt modelId="{C1F11D05-ADEB-4714-8421-D71EBB59670F}" type="pres">
      <dgm:prSet presAssocID="{7E9B9855-2275-467C-8888-B03FD0BC16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681ED4A-19DC-43E3-9F99-47D7BDE2E16F}" type="pres">
      <dgm:prSet presAssocID="{7E9B9855-2275-467C-8888-B03FD0BC163F}" presName="spaceRect" presStyleCnt="0"/>
      <dgm:spPr/>
    </dgm:pt>
    <dgm:pt modelId="{DED61CE2-1C84-4FDD-8D60-9CBA74B9034B}" type="pres">
      <dgm:prSet presAssocID="{7E9B9855-2275-467C-8888-B03FD0BC163F}" presName="parTx" presStyleLbl="revTx" presStyleIdx="2" presStyleCnt="3">
        <dgm:presLayoutVars>
          <dgm:chMax val="0"/>
          <dgm:chPref val="0"/>
        </dgm:presLayoutVars>
      </dgm:prSet>
      <dgm:spPr/>
    </dgm:pt>
  </dgm:ptLst>
  <dgm:cxnLst>
    <dgm:cxn modelId="{CB62A050-CB67-B748-93E2-19B7E0D96FF8}" type="presOf" srcId="{C23D7F23-A471-4048-A805-62A5C3745DFF}" destId="{2B2DB563-953E-422B-B426-994A60EA21CE}" srcOrd="0" destOrd="0" presId="urn:microsoft.com/office/officeart/2018/2/layout/IconVerticalSolidList"/>
    <dgm:cxn modelId="{B81F53A8-203E-3C4C-BF46-9871FC3EEA0D}" type="presOf" srcId="{7E9B9855-2275-467C-8888-B03FD0BC163F}" destId="{DED61CE2-1C84-4FDD-8D60-9CBA74B9034B}" srcOrd="0" destOrd="0" presId="urn:microsoft.com/office/officeart/2018/2/layout/IconVerticalSolidList"/>
    <dgm:cxn modelId="{A41FF7C4-D7BF-EA4C-BCE2-BE6305316429}" type="presOf" srcId="{B545A880-EA7A-49C5-8FFF-FC9B9CB2D51E}" destId="{16FAB14D-B44A-4DDB-9B55-46D9FCFE2923}" srcOrd="0" destOrd="0" presId="urn:microsoft.com/office/officeart/2018/2/layout/IconVerticalSolidList"/>
    <dgm:cxn modelId="{0AFAC9CA-DB20-4E7D-9DD8-E60CE098890D}" srcId="{033FAEE6-A2BD-40B1-8653-2F4276C9AE3E}" destId="{C23D7F23-A471-4048-A805-62A5C3745DFF}" srcOrd="1" destOrd="0" parTransId="{BF4C992D-C923-4B2A-80AE-61D12B06E8DD}" sibTransId="{FA2B5860-5770-4782-892E-71CC437595A8}"/>
    <dgm:cxn modelId="{92C924D7-C6E7-4C52-B5F8-2A5AD34CC81A}" srcId="{033FAEE6-A2BD-40B1-8653-2F4276C9AE3E}" destId="{B545A880-EA7A-49C5-8FFF-FC9B9CB2D51E}" srcOrd="0" destOrd="0" parTransId="{7D4E988F-7C91-4E86-900F-BAEB7760EF6B}" sibTransId="{744644BB-22A9-4241-B072-8BC50183E547}"/>
    <dgm:cxn modelId="{D8C92EEC-C20E-4E09-837F-5939EA74F193}" srcId="{033FAEE6-A2BD-40B1-8653-2F4276C9AE3E}" destId="{7E9B9855-2275-467C-8888-B03FD0BC163F}" srcOrd="2" destOrd="0" parTransId="{795D0ABC-FD58-4933-B488-E3EC74FABB4E}" sibTransId="{1A099BDD-7AAD-45B2-9364-A990B492B8D8}"/>
    <dgm:cxn modelId="{7DA668FD-19D6-3447-A9F4-F304F65A9F03}" type="presOf" srcId="{033FAEE6-A2BD-40B1-8653-2F4276C9AE3E}" destId="{C07C4BEE-1879-4A12-9805-D71F9FC80B70}" srcOrd="0" destOrd="0" presId="urn:microsoft.com/office/officeart/2018/2/layout/IconVerticalSolidList"/>
    <dgm:cxn modelId="{718B6A68-3983-F54C-B669-325F3D9C8568}" type="presParOf" srcId="{C07C4BEE-1879-4A12-9805-D71F9FC80B70}" destId="{51E4142F-7920-4A7D-9C4E-D02952A03E22}" srcOrd="0" destOrd="0" presId="urn:microsoft.com/office/officeart/2018/2/layout/IconVerticalSolidList"/>
    <dgm:cxn modelId="{C2509875-A4CB-EE4F-8199-D5C1F20D9ACE}" type="presParOf" srcId="{51E4142F-7920-4A7D-9C4E-D02952A03E22}" destId="{FE795176-3CC2-4679-9E2D-FC3308ECC738}" srcOrd="0" destOrd="0" presId="urn:microsoft.com/office/officeart/2018/2/layout/IconVerticalSolidList"/>
    <dgm:cxn modelId="{6696B1B2-4012-3F42-91E8-53CCF8536FD0}" type="presParOf" srcId="{51E4142F-7920-4A7D-9C4E-D02952A03E22}" destId="{79851CAC-E85E-4D76-8D6D-BEA043D6CB8C}" srcOrd="1" destOrd="0" presId="urn:microsoft.com/office/officeart/2018/2/layout/IconVerticalSolidList"/>
    <dgm:cxn modelId="{7287B17F-DFD3-7146-831C-69433B4B3143}" type="presParOf" srcId="{51E4142F-7920-4A7D-9C4E-D02952A03E22}" destId="{52DC5C97-8B02-420D-BB21-F7BDF837E819}" srcOrd="2" destOrd="0" presId="urn:microsoft.com/office/officeart/2018/2/layout/IconVerticalSolidList"/>
    <dgm:cxn modelId="{A9C822D6-DB13-3B49-927B-BC572C83CDB3}" type="presParOf" srcId="{51E4142F-7920-4A7D-9C4E-D02952A03E22}" destId="{16FAB14D-B44A-4DDB-9B55-46D9FCFE2923}" srcOrd="3" destOrd="0" presId="urn:microsoft.com/office/officeart/2018/2/layout/IconVerticalSolidList"/>
    <dgm:cxn modelId="{DC5C46B3-BD34-3A42-8755-EC94149719E9}" type="presParOf" srcId="{C07C4BEE-1879-4A12-9805-D71F9FC80B70}" destId="{D9FA0072-244D-47BF-B03B-63F3B8EAFC3C}" srcOrd="1" destOrd="0" presId="urn:microsoft.com/office/officeart/2018/2/layout/IconVerticalSolidList"/>
    <dgm:cxn modelId="{D4C49407-5CD0-864E-B64A-062D7C3EEFE4}" type="presParOf" srcId="{C07C4BEE-1879-4A12-9805-D71F9FC80B70}" destId="{08C9EAAA-BB6E-4E70-A863-863AB7CE4710}" srcOrd="2" destOrd="0" presId="urn:microsoft.com/office/officeart/2018/2/layout/IconVerticalSolidList"/>
    <dgm:cxn modelId="{1701F381-38F0-3F4B-B07C-E6152E677DB7}" type="presParOf" srcId="{08C9EAAA-BB6E-4E70-A863-863AB7CE4710}" destId="{A099DF93-A1F2-46F0-B0AF-A39E99EDF00D}" srcOrd="0" destOrd="0" presId="urn:microsoft.com/office/officeart/2018/2/layout/IconVerticalSolidList"/>
    <dgm:cxn modelId="{45AA6FE5-3381-7A4A-9566-64F5AEF92A5E}" type="presParOf" srcId="{08C9EAAA-BB6E-4E70-A863-863AB7CE4710}" destId="{D0B0467B-2DA5-495E-9C87-5EB279137FC4}" srcOrd="1" destOrd="0" presId="urn:microsoft.com/office/officeart/2018/2/layout/IconVerticalSolidList"/>
    <dgm:cxn modelId="{F4436C6C-C277-8749-8410-7DC1D0C55BF8}" type="presParOf" srcId="{08C9EAAA-BB6E-4E70-A863-863AB7CE4710}" destId="{FDA31009-ACE4-41FB-B4EE-8CF133ED0621}" srcOrd="2" destOrd="0" presId="urn:microsoft.com/office/officeart/2018/2/layout/IconVerticalSolidList"/>
    <dgm:cxn modelId="{07BAB151-476F-4B4D-889D-38BD5F4E3AE8}" type="presParOf" srcId="{08C9EAAA-BB6E-4E70-A863-863AB7CE4710}" destId="{2B2DB563-953E-422B-B426-994A60EA21CE}" srcOrd="3" destOrd="0" presId="urn:microsoft.com/office/officeart/2018/2/layout/IconVerticalSolidList"/>
    <dgm:cxn modelId="{F3E39F03-BB53-8245-8E81-5200C1ACE3A3}" type="presParOf" srcId="{C07C4BEE-1879-4A12-9805-D71F9FC80B70}" destId="{63359B7F-55E7-457F-98C3-E9FED725525D}" srcOrd="3" destOrd="0" presId="urn:microsoft.com/office/officeart/2018/2/layout/IconVerticalSolidList"/>
    <dgm:cxn modelId="{E13A3646-75DF-D442-B8DA-2ED969991645}" type="presParOf" srcId="{C07C4BEE-1879-4A12-9805-D71F9FC80B70}" destId="{B6E34B2B-23BC-4AB6-96D6-2F3FDD96EC11}" srcOrd="4" destOrd="0" presId="urn:microsoft.com/office/officeart/2018/2/layout/IconVerticalSolidList"/>
    <dgm:cxn modelId="{28999395-F6E6-8A44-B250-E908151DBF7E}" type="presParOf" srcId="{B6E34B2B-23BC-4AB6-96D6-2F3FDD96EC11}" destId="{FE44A50F-F2EC-449D-8786-BD73CC757DAA}" srcOrd="0" destOrd="0" presId="urn:microsoft.com/office/officeart/2018/2/layout/IconVerticalSolidList"/>
    <dgm:cxn modelId="{DA2C7B1F-61A3-9D4D-8C2E-AD9D7B4C4ECC}" type="presParOf" srcId="{B6E34B2B-23BC-4AB6-96D6-2F3FDD96EC11}" destId="{C1F11D05-ADEB-4714-8421-D71EBB59670F}" srcOrd="1" destOrd="0" presId="urn:microsoft.com/office/officeart/2018/2/layout/IconVerticalSolidList"/>
    <dgm:cxn modelId="{1E19BAF1-F74A-8746-BD29-A8ADDD14D503}" type="presParOf" srcId="{B6E34B2B-23BC-4AB6-96D6-2F3FDD96EC11}" destId="{9681ED4A-19DC-43E3-9F99-47D7BDE2E16F}" srcOrd="2" destOrd="0" presId="urn:microsoft.com/office/officeart/2018/2/layout/IconVerticalSolidList"/>
    <dgm:cxn modelId="{E59C5CF0-74A9-AD44-89B6-D8BF0EFBA9CA}" type="presParOf" srcId="{B6E34B2B-23BC-4AB6-96D6-2F3FDD96EC11}" destId="{DED61CE2-1C84-4FDD-8D60-9CBA74B903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BE5AA9-CE1C-42A5-BB9F-9028A24B6B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7D64658-E9CF-43F2-B2D1-CDC987B49F56}">
      <dgm:prSet/>
      <dgm:spPr/>
      <dgm:t>
        <a:bodyPr/>
        <a:lstStyle/>
        <a:p>
          <a:r>
            <a:rPr lang="en-US"/>
            <a:t>Deduction for state and local taxes capped at $10,000 ($5,000 if married filing separately)</a:t>
          </a:r>
        </a:p>
      </dgm:t>
    </dgm:pt>
    <dgm:pt modelId="{DAE386E3-3E5D-4E43-9380-AE980026E472}" type="parTrans" cxnId="{C9EC6ADB-35C9-42AB-8E7C-7F8AF56CA448}">
      <dgm:prSet/>
      <dgm:spPr/>
      <dgm:t>
        <a:bodyPr/>
        <a:lstStyle/>
        <a:p>
          <a:endParaRPr lang="en-US"/>
        </a:p>
      </dgm:t>
    </dgm:pt>
    <dgm:pt modelId="{D184C02B-DCFA-4AD6-85FE-4363D308E0AF}" type="sibTrans" cxnId="{C9EC6ADB-35C9-42AB-8E7C-7F8AF56CA448}">
      <dgm:prSet/>
      <dgm:spPr/>
      <dgm:t>
        <a:bodyPr/>
        <a:lstStyle/>
        <a:p>
          <a:endParaRPr lang="en-US"/>
        </a:p>
      </dgm:t>
    </dgm:pt>
    <dgm:pt modelId="{B25E9181-17CB-4878-8D66-E7DB6B48F371}">
      <dgm:prSet/>
      <dgm:spPr/>
      <dgm:t>
        <a:bodyPr/>
        <a:lstStyle/>
        <a:p>
          <a:r>
            <a:rPr lang="en-US"/>
            <a:t>Includes real estate taxes, state and local income tax, personal property tax</a:t>
          </a:r>
        </a:p>
      </dgm:t>
    </dgm:pt>
    <dgm:pt modelId="{C501EB9F-4AAE-4E65-AFE8-7CEAE8A3DB45}" type="parTrans" cxnId="{178DDCD6-31C5-458D-B375-5F5E372156D0}">
      <dgm:prSet/>
      <dgm:spPr/>
      <dgm:t>
        <a:bodyPr/>
        <a:lstStyle/>
        <a:p>
          <a:endParaRPr lang="en-US"/>
        </a:p>
      </dgm:t>
    </dgm:pt>
    <dgm:pt modelId="{1285A459-E5F1-4788-8F65-D5BED60187CA}" type="sibTrans" cxnId="{178DDCD6-31C5-458D-B375-5F5E372156D0}">
      <dgm:prSet/>
      <dgm:spPr/>
      <dgm:t>
        <a:bodyPr/>
        <a:lstStyle/>
        <a:p>
          <a:endParaRPr lang="en-US"/>
        </a:p>
      </dgm:t>
    </dgm:pt>
    <dgm:pt modelId="{8D145AF3-3A59-4A5E-A459-EF78D0032581}">
      <dgm:prSet/>
      <dgm:spPr/>
      <dgm:t>
        <a:bodyPr/>
        <a:lstStyle/>
        <a:p>
          <a:r>
            <a:rPr lang="en-US"/>
            <a:t>Important Development – some states are allowing pass-through entities to be assessed the state income tax at the entity level vs. the taxpayer level to work around this limitation</a:t>
          </a:r>
        </a:p>
      </dgm:t>
    </dgm:pt>
    <dgm:pt modelId="{13513A5E-AF8F-46A9-B318-3C6CEED3475D}" type="parTrans" cxnId="{05D8EF58-19BF-4660-80C5-A46F2C2198B4}">
      <dgm:prSet/>
      <dgm:spPr/>
      <dgm:t>
        <a:bodyPr/>
        <a:lstStyle/>
        <a:p>
          <a:endParaRPr lang="en-US"/>
        </a:p>
      </dgm:t>
    </dgm:pt>
    <dgm:pt modelId="{CC5DEA79-F70F-4FE7-B2A0-79D152BE14F3}" type="sibTrans" cxnId="{05D8EF58-19BF-4660-80C5-A46F2C2198B4}">
      <dgm:prSet/>
      <dgm:spPr/>
      <dgm:t>
        <a:bodyPr/>
        <a:lstStyle/>
        <a:p>
          <a:endParaRPr lang="en-US"/>
        </a:p>
      </dgm:t>
    </dgm:pt>
    <dgm:pt modelId="{FCBBE85B-C72B-064D-A535-E1146FB06D65}" type="pres">
      <dgm:prSet presAssocID="{BABE5AA9-CE1C-42A5-BB9F-9028A24B6B49}" presName="linear" presStyleCnt="0">
        <dgm:presLayoutVars>
          <dgm:animLvl val="lvl"/>
          <dgm:resizeHandles val="exact"/>
        </dgm:presLayoutVars>
      </dgm:prSet>
      <dgm:spPr/>
    </dgm:pt>
    <dgm:pt modelId="{02703BA4-01CC-7E49-B96F-0AFB7CB4CD74}" type="pres">
      <dgm:prSet presAssocID="{87D64658-E9CF-43F2-B2D1-CDC987B49F56}" presName="parentText" presStyleLbl="node1" presStyleIdx="0" presStyleCnt="3">
        <dgm:presLayoutVars>
          <dgm:chMax val="0"/>
          <dgm:bulletEnabled val="1"/>
        </dgm:presLayoutVars>
      </dgm:prSet>
      <dgm:spPr/>
    </dgm:pt>
    <dgm:pt modelId="{16EE7E08-4DF8-2142-A81C-1CE1433F519D}" type="pres">
      <dgm:prSet presAssocID="{D184C02B-DCFA-4AD6-85FE-4363D308E0AF}" presName="spacer" presStyleCnt="0"/>
      <dgm:spPr/>
    </dgm:pt>
    <dgm:pt modelId="{E18DE9FE-85CB-C843-BC5F-448081CCE04A}" type="pres">
      <dgm:prSet presAssocID="{B25E9181-17CB-4878-8D66-E7DB6B48F371}" presName="parentText" presStyleLbl="node1" presStyleIdx="1" presStyleCnt="3">
        <dgm:presLayoutVars>
          <dgm:chMax val="0"/>
          <dgm:bulletEnabled val="1"/>
        </dgm:presLayoutVars>
      </dgm:prSet>
      <dgm:spPr/>
    </dgm:pt>
    <dgm:pt modelId="{AAE8A188-87B9-0F47-828D-AEA27A946D16}" type="pres">
      <dgm:prSet presAssocID="{1285A459-E5F1-4788-8F65-D5BED60187CA}" presName="spacer" presStyleCnt="0"/>
      <dgm:spPr/>
    </dgm:pt>
    <dgm:pt modelId="{B69031F8-5ECD-2B4F-827C-CBA69F8E7492}" type="pres">
      <dgm:prSet presAssocID="{8D145AF3-3A59-4A5E-A459-EF78D0032581}" presName="parentText" presStyleLbl="node1" presStyleIdx="2" presStyleCnt="3">
        <dgm:presLayoutVars>
          <dgm:chMax val="0"/>
          <dgm:bulletEnabled val="1"/>
        </dgm:presLayoutVars>
      </dgm:prSet>
      <dgm:spPr/>
    </dgm:pt>
  </dgm:ptLst>
  <dgm:cxnLst>
    <dgm:cxn modelId="{F6C9ED11-B9AA-2D45-91DD-CEE82AAA2B0F}" type="presOf" srcId="{8D145AF3-3A59-4A5E-A459-EF78D0032581}" destId="{B69031F8-5ECD-2B4F-827C-CBA69F8E7492}" srcOrd="0" destOrd="0" presId="urn:microsoft.com/office/officeart/2005/8/layout/vList2"/>
    <dgm:cxn modelId="{A58DC513-7458-404F-AD29-F63B4E529609}" type="presOf" srcId="{BABE5AA9-CE1C-42A5-BB9F-9028A24B6B49}" destId="{FCBBE85B-C72B-064D-A535-E1146FB06D65}" srcOrd="0" destOrd="0" presId="urn:microsoft.com/office/officeart/2005/8/layout/vList2"/>
    <dgm:cxn modelId="{05D8EF58-19BF-4660-80C5-A46F2C2198B4}" srcId="{BABE5AA9-CE1C-42A5-BB9F-9028A24B6B49}" destId="{8D145AF3-3A59-4A5E-A459-EF78D0032581}" srcOrd="2" destOrd="0" parTransId="{13513A5E-AF8F-46A9-B318-3C6CEED3475D}" sibTransId="{CC5DEA79-F70F-4FE7-B2A0-79D152BE14F3}"/>
    <dgm:cxn modelId="{8E0237CF-39D9-7646-8B02-D28366416A4C}" type="presOf" srcId="{B25E9181-17CB-4878-8D66-E7DB6B48F371}" destId="{E18DE9FE-85CB-C843-BC5F-448081CCE04A}" srcOrd="0" destOrd="0" presId="urn:microsoft.com/office/officeart/2005/8/layout/vList2"/>
    <dgm:cxn modelId="{178DDCD6-31C5-458D-B375-5F5E372156D0}" srcId="{BABE5AA9-CE1C-42A5-BB9F-9028A24B6B49}" destId="{B25E9181-17CB-4878-8D66-E7DB6B48F371}" srcOrd="1" destOrd="0" parTransId="{C501EB9F-4AAE-4E65-AFE8-7CEAE8A3DB45}" sibTransId="{1285A459-E5F1-4788-8F65-D5BED60187CA}"/>
    <dgm:cxn modelId="{C9EC6ADB-35C9-42AB-8E7C-7F8AF56CA448}" srcId="{BABE5AA9-CE1C-42A5-BB9F-9028A24B6B49}" destId="{87D64658-E9CF-43F2-B2D1-CDC987B49F56}" srcOrd="0" destOrd="0" parTransId="{DAE386E3-3E5D-4E43-9380-AE980026E472}" sibTransId="{D184C02B-DCFA-4AD6-85FE-4363D308E0AF}"/>
    <dgm:cxn modelId="{CDACDCF5-406E-F644-8A32-94D8593E3406}" type="presOf" srcId="{87D64658-E9CF-43F2-B2D1-CDC987B49F56}" destId="{02703BA4-01CC-7E49-B96F-0AFB7CB4CD74}" srcOrd="0" destOrd="0" presId="urn:microsoft.com/office/officeart/2005/8/layout/vList2"/>
    <dgm:cxn modelId="{90A6E31C-893F-EB41-A907-2DBABCBBAF00}" type="presParOf" srcId="{FCBBE85B-C72B-064D-A535-E1146FB06D65}" destId="{02703BA4-01CC-7E49-B96F-0AFB7CB4CD74}" srcOrd="0" destOrd="0" presId="urn:microsoft.com/office/officeart/2005/8/layout/vList2"/>
    <dgm:cxn modelId="{A2F1C8B0-CFF8-1C42-8602-766F7F5E2666}" type="presParOf" srcId="{FCBBE85B-C72B-064D-A535-E1146FB06D65}" destId="{16EE7E08-4DF8-2142-A81C-1CE1433F519D}" srcOrd="1" destOrd="0" presId="urn:microsoft.com/office/officeart/2005/8/layout/vList2"/>
    <dgm:cxn modelId="{A259A6D9-C491-2348-AF2D-B5AA66892658}" type="presParOf" srcId="{FCBBE85B-C72B-064D-A535-E1146FB06D65}" destId="{E18DE9FE-85CB-C843-BC5F-448081CCE04A}" srcOrd="2" destOrd="0" presId="urn:microsoft.com/office/officeart/2005/8/layout/vList2"/>
    <dgm:cxn modelId="{3EC9AB3B-C463-E841-A0CD-7130FD8FFB0C}" type="presParOf" srcId="{FCBBE85B-C72B-064D-A535-E1146FB06D65}" destId="{AAE8A188-87B9-0F47-828D-AEA27A946D16}" srcOrd="3" destOrd="0" presId="urn:microsoft.com/office/officeart/2005/8/layout/vList2"/>
    <dgm:cxn modelId="{1A988E1F-6D80-C24A-A72D-678A28190B9E}" type="presParOf" srcId="{FCBBE85B-C72B-064D-A535-E1146FB06D65}" destId="{B69031F8-5ECD-2B4F-827C-CBA69F8E749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AAE60C-21FE-4633-918C-F8D59ABEA1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D018FB-F452-4325-8A13-1A66E5969A31}">
      <dgm:prSet/>
      <dgm:spPr/>
      <dgm:t>
        <a:bodyPr/>
        <a:lstStyle/>
        <a:p>
          <a:r>
            <a:rPr lang="en-US"/>
            <a:t>Previously was just a tax-free way to save for college – withdraws of contributions and earnings are tax free as long as used for qualified purposes</a:t>
          </a:r>
        </a:p>
      </dgm:t>
    </dgm:pt>
    <dgm:pt modelId="{40CE1EBB-8746-418C-A45A-F3705C32B686}" type="parTrans" cxnId="{6F471FBD-52B9-4574-81D0-8E655D593F19}">
      <dgm:prSet/>
      <dgm:spPr/>
      <dgm:t>
        <a:bodyPr/>
        <a:lstStyle/>
        <a:p>
          <a:endParaRPr lang="en-US"/>
        </a:p>
      </dgm:t>
    </dgm:pt>
    <dgm:pt modelId="{90FAC33F-F49A-4D9A-89A8-85D039B12008}" type="sibTrans" cxnId="{6F471FBD-52B9-4574-81D0-8E655D593F19}">
      <dgm:prSet/>
      <dgm:spPr/>
      <dgm:t>
        <a:bodyPr/>
        <a:lstStyle/>
        <a:p>
          <a:endParaRPr lang="en-US"/>
        </a:p>
      </dgm:t>
    </dgm:pt>
    <dgm:pt modelId="{5938CAE5-B0C9-4451-A142-3241D949A752}">
      <dgm:prSet/>
      <dgm:spPr/>
      <dgm:t>
        <a:bodyPr/>
        <a:lstStyle/>
        <a:p>
          <a:r>
            <a:rPr lang="en-US"/>
            <a:t>Qualified purposes now include payment for private school, K-12 education, up to $10,000 per year per child</a:t>
          </a:r>
        </a:p>
      </dgm:t>
    </dgm:pt>
    <dgm:pt modelId="{3C058E96-61B0-40E3-B9F2-9B71E65BADF2}" type="parTrans" cxnId="{1C8784A9-F85B-4ED3-B57C-A3BE97A38980}">
      <dgm:prSet/>
      <dgm:spPr/>
      <dgm:t>
        <a:bodyPr/>
        <a:lstStyle/>
        <a:p>
          <a:endParaRPr lang="en-US"/>
        </a:p>
      </dgm:t>
    </dgm:pt>
    <dgm:pt modelId="{C5745C86-24A7-45BB-8ACA-CD6E421A6E26}" type="sibTrans" cxnId="{1C8784A9-F85B-4ED3-B57C-A3BE97A38980}">
      <dgm:prSet/>
      <dgm:spPr/>
      <dgm:t>
        <a:bodyPr/>
        <a:lstStyle/>
        <a:p>
          <a:endParaRPr lang="en-US"/>
        </a:p>
      </dgm:t>
    </dgm:pt>
    <dgm:pt modelId="{B8D93CB8-2A9D-45CE-BABE-CDEC071DFA66}">
      <dgm:prSet/>
      <dgm:spPr/>
      <dgm:t>
        <a:bodyPr/>
        <a:lstStyle/>
        <a:p>
          <a:r>
            <a:rPr lang="en-US"/>
            <a:t>There are no income limits</a:t>
          </a:r>
        </a:p>
      </dgm:t>
    </dgm:pt>
    <dgm:pt modelId="{066FEDB5-324D-43ED-BF30-CDB5AA0ECDAA}" type="parTrans" cxnId="{0C980D39-E666-43F7-B801-96B970FF75FC}">
      <dgm:prSet/>
      <dgm:spPr/>
      <dgm:t>
        <a:bodyPr/>
        <a:lstStyle/>
        <a:p>
          <a:endParaRPr lang="en-US"/>
        </a:p>
      </dgm:t>
    </dgm:pt>
    <dgm:pt modelId="{AD41E960-5FA8-4D01-822E-A022D75178A2}" type="sibTrans" cxnId="{0C980D39-E666-43F7-B801-96B970FF75FC}">
      <dgm:prSet/>
      <dgm:spPr/>
      <dgm:t>
        <a:bodyPr/>
        <a:lstStyle/>
        <a:p>
          <a:endParaRPr lang="en-US"/>
        </a:p>
      </dgm:t>
    </dgm:pt>
    <dgm:pt modelId="{9094CD11-9D93-45B7-94E5-BDD1237096F7}">
      <dgm:prSet/>
      <dgm:spPr/>
      <dgm:t>
        <a:bodyPr/>
        <a:lstStyle/>
        <a:p>
          <a:r>
            <a:rPr lang="en-US"/>
            <a:t>Side note – $10,000 may be withdrawn in a lifetime to pay down student loan debt</a:t>
          </a:r>
        </a:p>
      </dgm:t>
    </dgm:pt>
    <dgm:pt modelId="{B1558DBE-5BF0-4B4A-AF1E-5AD67F599189}" type="parTrans" cxnId="{EB559F4F-B828-4391-A65F-A8CD7A7DB818}">
      <dgm:prSet/>
      <dgm:spPr/>
      <dgm:t>
        <a:bodyPr/>
        <a:lstStyle/>
        <a:p>
          <a:endParaRPr lang="en-US"/>
        </a:p>
      </dgm:t>
    </dgm:pt>
    <dgm:pt modelId="{51210A5D-FCAA-47B8-B4EC-5E7DA22EBD72}" type="sibTrans" cxnId="{EB559F4F-B828-4391-A65F-A8CD7A7DB818}">
      <dgm:prSet/>
      <dgm:spPr/>
      <dgm:t>
        <a:bodyPr/>
        <a:lstStyle/>
        <a:p>
          <a:endParaRPr lang="en-US"/>
        </a:p>
      </dgm:t>
    </dgm:pt>
    <dgm:pt modelId="{2C748217-27A9-434B-ABD5-6DBC2FC83F0F}">
      <dgm:prSet/>
      <dgm:spPr/>
      <dgm:t>
        <a:bodyPr/>
        <a:lstStyle/>
        <a:p>
          <a:r>
            <a:rPr lang="en-US"/>
            <a:t>If you put more than $15,000 into a 529 plan for someone else you may have to file a gift tax return</a:t>
          </a:r>
        </a:p>
      </dgm:t>
    </dgm:pt>
    <dgm:pt modelId="{64507540-E808-453D-AF70-61E02CD46960}" type="parTrans" cxnId="{BD6595F5-0614-4A58-8530-273726658F45}">
      <dgm:prSet/>
      <dgm:spPr/>
      <dgm:t>
        <a:bodyPr/>
        <a:lstStyle/>
        <a:p>
          <a:endParaRPr lang="en-US"/>
        </a:p>
      </dgm:t>
    </dgm:pt>
    <dgm:pt modelId="{2F07A872-B473-4C5A-9AE5-2D7C853D0AAA}" type="sibTrans" cxnId="{BD6595F5-0614-4A58-8530-273726658F45}">
      <dgm:prSet/>
      <dgm:spPr/>
      <dgm:t>
        <a:bodyPr/>
        <a:lstStyle/>
        <a:p>
          <a:endParaRPr lang="en-US"/>
        </a:p>
      </dgm:t>
    </dgm:pt>
    <dgm:pt modelId="{B9397CF7-8D9E-46DE-AE95-60EB45F648A7}">
      <dgm:prSet/>
      <dgm:spPr/>
      <dgm:t>
        <a:bodyPr/>
        <a:lstStyle/>
        <a:p>
          <a:r>
            <a:rPr lang="en-US"/>
            <a:t>Some states allow a deduction for 529 plan contributions</a:t>
          </a:r>
        </a:p>
      </dgm:t>
    </dgm:pt>
    <dgm:pt modelId="{80F2CEA5-119C-45DA-BA28-7DCBAE59BC93}" type="parTrans" cxnId="{165B437D-DF9E-4BB0-A9AA-68D7B89A7E4D}">
      <dgm:prSet/>
      <dgm:spPr/>
      <dgm:t>
        <a:bodyPr/>
        <a:lstStyle/>
        <a:p>
          <a:endParaRPr lang="en-US"/>
        </a:p>
      </dgm:t>
    </dgm:pt>
    <dgm:pt modelId="{D804A692-AD4C-4528-9BF4-7F53F3FFF3B3}" type="sibTrans" cxnId="{165B437D-DF9E-4BB0-A9AA-68D7B89A7E4D}">
      <dgm:prSet/>
      <dgm:spPr/>
      <dgm:t>
        <a:bodyPr/>
        <a:lstStyle/>
        <a:p>
          <a:endParaRPr lang="en-US"/>
        </a:p>
      </dgm:t>
    </dgm:pt>
    <dgm:pt modelId="{14F66C5F-ADC7-4882-88E4-092259557D17}">
      <dgm:prSet/>
      <dgm:spPr/>
      <dgm:t>
        <a:bodyPr/>
        <a:lstStyle/>
        <a:p>
          <a:r>
            <a:rPr lang="en-US"/>
            <a:t>If the funds are withdrawn for nonqualified purposes, it could be subject to federal income tax and 10% penalty tax on the earnings</a:t>
          </a:r>
        </a:p>
      </dgm:t>
    </dgm:pt>
    <dgm:pt modelId="{3C93CB3C-F6FF-4FF2-8CDF-78FDAB30CCCA}" type="parTrans" cxnId="{94338C03-638A-4138-A98C-406C0285785A}">
      <dgm:prSet/>
      <dgm:spPr/>
      <dgm:t>
        <a:bodyPr/>
        <a:lstStyle/>
        <a:p>
          <a:endParaRPr lang="en-US"/>
        </a:p>
      </dgm:t>
    </dgm:pt>
    <dgm:pt modelId="{24E686E2-DD16-469E-A0BC-9982A3A084D5}" type="sibTrans" cxnId="{94338C03-638A-4138-A98C-406C0285785A}">
      <dgm:prSet/>
      <dgm:spPr/>
      <dgm:t>
        <a:bodyPr/>
        <a:lstStyle/>
        <a:p>
          <a:endParaRPr lang="en-US"/>
        </a:p>
      </dgm:t>
    </dgm:pt>
    <dgm:pt modelId="{8FB9154A-184A-6444-BE6E-A4DA938897FB}" type="pres">
      <dgm:prSet presAssocID="{7BAAE60C-21FE-4633-918C-F8D59ABEA175}" presName="linear" presStyleCnt="0">
        <dgm:presLayoutVars>
          <dgm:animLvl val="lvl"/>
          <dgm:resizeHandles val="exact"/>
        </dgm:presLayoutVars>
      </dgm:prSet>
      <dgm:spPr/>
    </dgm:pt>
    <dgm:pt modelId="{E0246F7C-5961-FE42-841F-6FF0EBFF7132}" type="pres">
      <dgm:prSet presAssocID="{8ED018FB-F452-4325-8A13-1A66E5969A31}" presName="parentText" presStyleLbl="node1" presStyleIdx="0" presStyleCnt="7">
        <dgm:presLayoutVars>
          <dgm:chMax val="0"/>
          <dgm:bulletEnabled val="1"/>
        </dgm:presLayoutVars>
      </dgm:prSet>
      <dgm:spPr/>
    </dgm:pt>
    <dgm:pt modelId="{FFE43094-432A-334F-99B7-9F123F4BDAFC}" type="pres">
      <dgm:prSet presAssocID="{90FAC33F-F49A-4D9A-89A8-85D039B12008}" presName="spacer" presStyleCnt="0"/>
      <dgm:spPr/>
    </dgm:pt>
    <dgm:pt modelId="{9E2D028A-FF39-8642-9C4E-38DC5BD5CD58}" type="pres">
      <dgm:prSet presAssocID="{5938CAE5-B0C9-4451-A142-3241D949A752}" presName="parentText" presStyleLbl="node1" presStyleIdx="1" presStyleCnt="7">
        <dgm:presLayoutVars>
          <dgm:chMax val="0"/>
          <dgm:bulletEnabled val="1"/>
        </dgm:presLayoutVars>
      </dgm:prSet>
      <dgm:spPr/>
    </dgm:pt>
    <dgm:pt modelId="{01969770-074B-7845-830E-1CE8E8E884B5}" type="pres">
      <dgm:prSet presAssocID="{C5745C86-24A7-45BB-8ACA-CD6E421A6E26}" presName="spacer" presStyleCnt="0"/>
      <dgm:spPr/>
    </dgm:pt>
    <dgm:pt modelId="{017D5257-0D0E-0F4F-A6D9-2238D4E22FD0}" type="pres">
      <dgm:prSet presAssocID="{B8D93CB8-2A9D-45CE-BABE-CDEC071DFA66}" presName="parentText" presStyleLbl="node1" presStyleIdx="2" presStyleCnt="7">
        <dgm:presLayoutVars>
          <dgm:chMax val="0"/>
          <dgm:bulletEnabled val="1"/>
        </dgm:presLayoutVars>
      </dgm:prSet>
      <dgm:spPr/>
    </dgm:pt>
    <dgm:pt modelId="{5162DF0D-55E3-3E44-930E-F489A2CE4A33}" type="pres">
      <dgm:prSet presAssocID="{AD41E960-5FA8-4D01-822E-A022D75178A2}" presName="spacer" presStyleCnt="0"/>
      <dgm:spPr/>
    </dgm:pt>
    <dgm:pt modelId="{01D77372-8B7E-654C-895E-C6A24DAC49FA}" type="pres">
      <dgm:prSet presAssocID="{9094CD11-9D93-45B7-94E5-BDD1237096F7}" presName="parentText" presStyleLbl="node1" presStyleIdx="3" presStyleCnt="7">
        <dgm:presLayoutVars>
          <dgm:chMax val="0"/>
          <dgm:bulletEnabled val="1"/>
        </dgm:presLayoutVars>
      </dgm:prSet>
      <dgm:spPr/>
    </dgm:pt>
    <dgm:pt modelId="{29918786-0A64-144A-A9AD-EE8A733C1432}" type="pres">
      <dgm:prSet presAssocID="{51210A5D-FCAA-47B8-B4EC-5E7DA22EBD72}" presName="spacer" presStyleCnt="0"/>
      <dgm:spPr/>
    </dgm:pt>
    <dgm:pt modelId="{0392E811-FF64-8549-9023-A407A47792D4}" type="pres">
      <dgm:prSet presAssocID="{2C748217-27A9-434B-ABD5-6DBC2FC83F0F}" presName="parentText" presStyleLbl="node1" presStyleIdx="4" presStyleCnt="7">
        <dgm:presLayoutVars>
          <dgm:chMax val="0"/>
          <dgm:bulletEnabled val="1"/>
        </dgm:presLayoutVars>
      </dgm:prSet>
      <dgm:spPr/>
    </dgm:pt>
    <dgm:pt modelId="{FA25DACB-6EB7-AC48-A6C6-FE3640428937}" type="pres">
      <dgm:prSet presAssocID="{2F07A872-B473-4C5A-9AE5-2D7C853D0AAA}" presName="spacer" presStyleCnt="0"/>
      <dgm:spPr/>
    </dgm:pt>
    <dgm:pt modelId="{DCB806AF-6EE6-B74E-9D39-4683E5DAB358}" type="pres">
      <dgm:prSet presAssocID="{B9397CF7-8D9E-46DE-AE95-60EB45F648A7}" presName="parentText" presStyleLbl="node1" presStyleIdx="5" presStyleCnt="7">
        <dgm:presLayoutVars>
          <dgm:chMax val="0"/>
          <dgm:bulletEnabled val="1"/>
        </dgm:presLayoutVars>
      </dgm:prSet>
      <dgm:spPr/>
    </dgm:pt>
    <dgm:pt modelId="{961FE3E5-CC36-0849-902B-6E52AD6920B9}" type="pres">
      <dgm:prSet presAssocID="{D804A692-AD4C-4528-9BF4-7F53F3FFF3B3}" presName="spacer" presStyleCnt="0"/>
      <dgm:spPr/>
    </dgm:pt>
    <dgm:pt modelId="{F64AF6E1-9DC5-AC44-96F1-A13BD7A9B7B2}" type="pres">
      <dgm:prSet presAssocID="{14F66C5F-ADC7-4882-88E4-092259557D17}" presName="parentText" presStyleLbl="node1" presStyleIdx="6" presStyleCnt="7">
        <dgm:presLayoutVars>
          <dgm:chMax val="0"/>
          <dgm:bulletEnabled val="1"/>
        </dgm:presLayoutVars>
      </dgm:prSet>
      <dgm:spPr/>
    </dgm:pt>
  </dgm:ptLst>
  <dgm:cxnLst>
    <dgm:cxn modelId="{94338C03-638A-4138-A98C-406C0285785A}" srcId="{7BAAE60C-21FE-4633-918C-F8D59ABEA175}" destId="{14F66C5F-ADC7-4882-88E4-092259557D17}" srcOrd="6" destOrd="0" parTransId="{3C93CB3C-F6FF-4FF2-8CDF-78FDAB30CCCA}" sibTransId="{24E686E2-DD16-469E-A0BC-9982A3A084D5}"/>
    <dgm:cxn modelId="{E0A7760B-5919-0044-AD83-C94C5660F091}" type="presOf" srcId="{B8D93CB8-2A9D-45CE-BABE-CDEC071DFA66}" destId="{017D5257-0D0E-0F4F-A6D9-2238D4E22FD0}" srcOrd="0" destOrd="0" presId="urn:microsoft.com/office/officeart/2005/8/layout/vList2"/>
    <dgm:cxn modelId="{D822C71C-917B-4740-AE4F-94373DBA22C6}" type="presOf" srcId="{9094CD11-9D93-45B7-94E5-BDD1237096F7}" destId="{01D77372-8B7E-654C-895E-C6A24DAC49FA}" srcOrd="0" destOrd="0" presId="urn:microsoft.com/office/officeart/2005/8/layout/vList2"/>
    <dgm:cxn modelId="{0C980D39-E666-43F7-B801-96B970FF75FC}" srcId="{7BAAE60C-21FE-4633-918C-F8D59ABEA175}" destId="{B8D93CB8-2A9D-45CE-BABE-CDEC071DFA66}" srcOrd="2" destOrd="0" parTransId="{066FEDB5-324D-43ED-BF30-CDB5AA0ECDAA}" sibTransId="{AD41E960-5FA8-4D01-822E-A022D75178A2}"/>
    <dgm:cxn modelId="{2E60483A-20F3-5149-B684-EF5DF3116704}" type="presOf" srcId="{7BAAE60C-21FE-4633-918C-F8D59ABEA175}" destId="{8FB9154A-184A-6444-BE6E-A4DA938897FB}" srcOrd="0" destOrd="0" presId="urn:microsoft.com/office/officeart/2005/8/layout/vList2"/>
    <dgm:cxn modelId="{EB559F4F-B828-4391-A65F-A8CD7A7DB818}" srcId="{7BAAE60C-21FE-4633-918C-F8D59ABEA175}" destId="{9094CD11-9D93-45B7-94E5-BDD1237096F7}" srcOrd="3" destOrd="0" parTransId="{B1558DBE-5BF0-4B4A-AF1E-5AD67F599189}" sibTransId="{51210A5D-FCAA-47B8-B4EC-5E7DA22EBD72}"/>
    <dgm:cxn modelId="{2D190A51-3931-C74D-AEFD-6BB78C4BEB75}" type="presOf" srcId="{5938CAE5-B0C9-4451-A142-3241D949A752}" destId="{9E2D028A-FF39-8642-9C4E-38DC5BD5CD58}" srcOrd="0" destOrd="0" presId="urn:microsoft.com/office/officeart/2005/8/layout/vList2"/>
    <dgm:cxn modelId="{A1BCCE56-1AB6-CA4B-BB0D-768B855E842A}" type="presOf" srcId="{8ED018FB-F452-4325-8A13-1A66E5969A31}" destId="{E0246F7C-5961-FE42-841F-6FF0EBFF7132}" srcOrd="0" destOrd="0" presId="urn:microsoft.com/office/officeart/2005/8/layout/vList2"/>
    <dgm:cxn modelId="{165B437D-DF9E-4BB0-A9AA-68D7B89A7E4D}" srcId="{7BAAE60C-21FE-4633-918C-F8D59ABEA175}" destId="{B9397CF7-8D9E-46DE-AE95-60EB45F648A7}" srcOrd="5" destOrd="0" parTransId="{80F2CEA5-119C-45DA-BA28-7DCBAE59BC93}" sibTransId="{D804A692-AD4C-4528-9BF4-7F53F3FFF3B3}"/>
    <dgm:cxn modelId="{82EFBD9A-78FA-F844-8EAD-44BF98E2FD7B}" type="presOf" srcId="{14F66C5F-ADC7-4882-88E4-092259557D17}" destId="{F64AF6E1-9DC5-AC44-96F1-A13BD7A9B7B2}" srcOrd="0" destOrd="0" presId="urn:microsoft.com/office/officeart/2005/8/layout/vList2"/>
    <dgm:cxn modelId="{E9B500A3-00B0-C149-90FE-0CDBC4BAB270}" type="presOf" srcId="{2C748217-27A9-434B-ABD5-6DBC2FC83F0F}" destId="{0392E811-FF64-8549-9023-A407A47792D4}" srcOrd="0" destOrd="0" presId="urn:microsoft.com/office/officeart/2005/8/layout/vList2"/>
    <dgm:cxn modelId="{1C8784A9-F85B-4ED3-B57C-A3BE97A38980}" srcId="{7BAAE60C-21FE-4633-918C-F8D59ABEA175}" destId="{5938CAE5-B0C9-4451-A142-3241D949A752}" srcOrd="1" destOrd="0" parTransId="{3C058E96-61B0-40E3-B9F2-9B71E65BADF2}" sibTransId="{C5745C86-24A7-45BB-8ACA-CD6E421A6E26}"/>
    <dgm:cxn modelId="{6F471FBD-52B9-4574-81D0-8E655D593F19}" srcId="{7BAAE60C-21FE-4633-918C-F8D59ABEA175}" destId="{8ED018FB-F452-4325-8A13-1A66E5969A31}" srcOrd="0" destOrd="0" parTransId="{40CE1EBB-8746-418C-A45A-F3705C32B686}" sibTransId="{90FAC33F-F49A-4D9A-89A8-85D039B12008}"/>
    <dgm:cxn modelId="{974786C4-5FCE-6341-8CCD-B3846D4C4F36}" type="presOf" srcId="{B9397CF7-8D9E-46DE-AE95-60EB45F648A7}" destId="{DCB806AF-6EE6-B74E-9D39-4683E5DAB358}" srcOrd="0" destOrd="0" presId="urn:microsoft.com/office/officeart/2005/8/layout/vList2"/>
    <dgm:cxn modelId="{BD6595F5-0614-4A58-8530-273726658F45}" srcId="{7BAAE60C-21FE-4633-918C-F8D59ABEA175}" destId="{2C748217-27A9-434B-ABD5-6DBC2FC83F0F}" srcOrd="4" destOrd="0" parTransId="{64507540-E808-453D-AF70-61E02CD46960}" sibTransId="{2F07A872-B473-4C5A-9AE5-2D7C853D0AAA}"/>
    <dgm:cxn modelId="{B8F1ADA9-BCD5-C841-AA1B-57083193AFF1}" type="presParOf" srcId="{8FB9154A-184A-6444-BE6E-A4DA938897FB}" destId="{E0246F7C-5961-FE42-841F-6FF0EBFF7132}" srcOrd="0" destOrd="0" presId="urn:microsoft.com/office/officeart/2005/8/layout/vList2"/>
    <dgm:cxn modelId="{55D0D852-9C30-DD42-8E1A-3F7E0096F3E8}" type="presParOf" srcId="{8FB9154A-184A-6444-BE6E-A4DA938897FB}" destId="{FFE43094-432A-334F-99B7-9F123F4BDAFC}" srcOrd="1" destOrd="0" presId="urn:microsoft.com/office/officeart/2005/8/layout/vList2"/>
    <dgm:cxn modelId="{57948255-7846-A542-87FB-7D5CA30B1827}" type="presParOf" srcId="{8FB9154A-184A-6444-BE6E-A4DA938897FB}" destId="{9E2D028A-FF39-8642-9C4E-38DC5BD5CD58}" srcOrd="2" destOrd="0" presId="urn:microsoft.com/office/officeart/2005/8/layout/vList2"/>
    <dgm:cxn modelId="{F6B69262-005E-BF4D-8A8B-F04DB9C6FE8E}" type="presParOf" srcId="{8FB9154A-184A-6444-BE6E-A4DA938897FB}" destId="{01969770-074B-7845-830E-1CE8E8E884B5}" srcOrd="3" destOrd="0" presId="urn:microsoft.com/office/officeart/2005/8/layout/vList2"/>
    <dgm:cxn modelId="{B9C6B3D4-8CFB-D543-9883-05BAA42C9F52}" type="presParOf" srcId="{8FB9154A-184A-6444-BE6E-A4DA938897FB}" destId="{017D5257-0D0E-0F4F-A6D9-2238D4E22FD0}" srcOrd="4" destOrd="0" presId="urn:microsoft.com/office/officeart/2005/8/layout/vList2"/>
    <dgm:cxn modelId="{18B0D2CE-CDD4-5F4E-B036-5BB7A9160709}" type="presParOf" srcId="{8FB9154A-184A-6444-BE6E-A4DA938897FB}" destId="{5162DF0D-55E3-3E44-930E-F489A2CE4A33}" srcOrd="5" destOrd="0" presId="urn:microsoft.com/office/officeart/2005/8/layout/vList2"/>
    <dgm:cxn modelId="{217CA28D-EFA5-F84D-8B5A-6F6F1D103CC2}" type="presParOf" srcId="{8FB9154A-184A-6444-BE6E-A4DA938897FB}" destId="{01D77372-8B7E-654C-895E-C6A24DAC49FA}" srcOrd="6" destOrd="0" presId="urn:microsoft.com/office/officeart/2005/8/layout/vList2"/>
    <dgm:cxn modelId="{C353D892-A75A-F14B-BB60-03378DBAE095}" type="presParOf" srcId="{8FB9154A-184A-6444-BE6E-A4DA938897FB}" destId="{29918786-0A64-144A-A9AD-EE8A733C1432}" srcOrd="7" destOrd="0" presId="urn:microsoft.com/office/officeart/2005/8/layout/vList2"/>
    <dgm:cxn modelId="{9ED59A37-488B-1B44-9327-BC0E31643EE3}" type="presParOf" srcId="{8FB9154A-184A-6444-BE6E-A4DA938897FB}" destId="{0392E811-FF64-8549-9023-A407A47792D4}" srcOrd="8" destOrd="0" presId="urn:microsoft.com/office/officeart/2005/8/layout/vList2"/>
    <dgm:cxn modelId="{947E1E85-C7A2-D74E-B622-EED194261DB8}" type="presParOf" srcId="{8FB9154A-184A-6444-BE6E-A4DA938897FB}" destId="{FA25DACB-6EB7-AC48-A6C6-FE3640428937}" srcOrd="9" destOrd="0" presId="urn:microsoft.com/office/officeart/2005/8/layout/vList2"/>
    <dgm:cxn modelId="{B0C0A1D6-92DF-4746-AAC9-CE744B9A69F0}" type="presParOf" srcId="{8FB9154A-184A-6444-BE6E-A4DA938897FB}" destId="{DCB806AF-6EE6-B74E-9D39-4683E5DAB358}" srcOrd="10" destOrd="0" presId="urn:microsoft.com/office/officeart/2005/8/layout/vList2"/>
    <dgm:cxn modelId="{218D81DC-B110-5B4B-A259-817485B74B70}" type="presParOf" srcId="{8FB9154A-184A-6444-BE6E-A4DA938897FB}" destId="{961FE3E5-CC36-0849-902B-6E52AD6920B9}" srcOrd="11" destOrd="0" presId="urn:microsoft.com/office/officeart/2005/8/layout/vList2"/>
    <dgm:cxn modelId="{0350EE99-C526-1641-BF30-53FCFAB14085}" type="presParOf" srcId="{8FB9154A-184A-6444-BE6E-A4DA938897FB}" destId="{F64AF6E1-9DC5-AC44-96F1-A13BD7A9B7B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61953-453C-AB4A-A08D-25DBC03216AE}">
      <dsp:nvSpPr>
        <dsp:cNvPr id="0" name=""/>
        <dsp:cNvSpPr/>
      </dsp:nvSpPr>
      <dsp:spPr>
        <a:xfrm>
          <a:off x="1246673" y="2946"/>
          <a:ext cx="3820120" cy="2292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MOREHOUSE COLLEGE</a:t>
          </a:r>
        </a:p>
      </dsp:txBody>
      <dsp:txXfrm>
        <a:off x="1246673" y="2946"/>
        <a:ext cx="3820120" cy="2292072"/>
      </dsp:txXfrm>
    </dsp:sp>
    <dsp:sp modelId="{0F42F441-68FD-154D-A470-48CCDBB8BFE8}">
      <dsp:nvSpPr>
        <dsp:cNvPr id="0" name=""/>
        <dsp:cNvSpPr/>
      </dsp:nvSpPr>
      <dsp:spPr>
        <a:xfrm>
          <a:off x="5448806" y="2946"/>
          <a:ext cx="3820120" cy="2292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25 YEARS OF TAX &amp; ACCOUNTING EXPERIENCE</a:t>
          </a:r>
        </a:p>
      </dsp:txBody>
      <dsp:txXfrm>
        <a:off x="5448806" y="2946"/>
        <a:ext cx="3820120" cy="2292072"/>
      </dsp:txXfrm>
    </dsp:sp>
    <dsp:sp modelId="{3B522437-D093-FC43-9F74-7064918B3DC4}">
      <dsp:nvSpPr>
        <dsp:cNvPr id="0" name=""/>
        <dsp:cNvSpPr/>
      </dsp:nvSpPr>
      <dsp:spPr>
        <a:xfrm>
          <a:off x="3347739" y="2677031"/>
          <a:ext cx="3820120" cy="2292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WHY I STARTED MY FIRM </a:t>
          </a:r>
        </a:p>
      </dsp:txBody>
      <dsp:txXfrm>
        <a:off x="3347739" y="2677031"/>
        <a:ext cx="3820120" cy="22920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0F7D-599D-3E45-A55E-33129BE30D6C}">
      <dsp:nvSpPr>
        <dsp:cNvPr id="0" name=""/>
        <dsp:cNvSpPr/>
      </dsp:nvSpPr>
      <dsp:spPr>
        <a:xfrm>
          <a:off x="0" y="60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E8B40-0F68-4642-8243-DA85508630E0}">
      <dsp:nvSpPr>
        <dsp:cNvPr id="0" name=""/>
        <dsp:cNvSpPr/>
      </dsp:nvSpPr>
      <dsp:spPr>
        <a:xfrm>
          <a:off x="0" y="607"/>
          <a:ext cx="10515600" cy="99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Self-employed individuals, sole-proprietorships, partnerships, and S-Corps can deduct up to 20% of their Qualified Business Income</a:t>
          </a:r>
        </a:p>
      </dsp:txBody>
      <dsp:txXfrm>
        <a:off x="0" y="607"/>
        <a:ext cx="10515600" cy="994283"/>
      </dsp:txXfrm>
    </dsp:sp>
    <dsp:sp modelId="{47A74759-708D-8144-8935-DA1642F96879}">
      <dsp:nvSpPr>
        <dsp:cNvPr id="0" name=""/>
        <dsp:cNvSpPr/>
      </dsp:nvSpPr>
      <dsp:spPr>
        <a:xfrm>
          <a:off x="0" y="99489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9D68F-6550-4D4F-ADBD-B3F38E030305}">
      <dsp:nvSpPr>
        <dsp:cNvPr id="0" name=""/>
        <dsp:cNvSpPr/>
      </dsp:nvSpPr>
      <dsp:spPr>
        <a:xfrm>
          <a:off x="0" y="994890"/>
          <a:ext cx="10515600" cy="99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Generally total 2021 taxable income must be under $164,900 if single or married filing separately and $329,800 for married filing jointly</a:t>
          </a:r>
        </a:p>
      </dsp:txBody>
      <dsp:txXfrm>
        <a:off x="0" y="994890"/>
        <a:ext cx="10515600" cy="994283"/>
      </dsp:txXfrm>
    </dsp:sp>
    <dsp:sp modelId="{C6F36B19-2F3A-A04E-A76B-F378BA6EDBCD}">
      <dsp:nvSpPr>
        <dsp:cNvPr id="0" name=""/>
        <dsp:cNvSpPr/>
      </dsp:nvSpPr>
      <dsp:spPr>
        <a:xfrm>
          <a:off x="0" y="198917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6FBAB-EDC7-8D4E-8A99-8EA440102546}">
      <dsp:nvSpPr>
        <dsp:cNvPr id="0" name=""/>
        <dsp:cNvSpPr/>
      </dsp:nvSpPr>
      <dsp:spPr>
        <a:xfrm>
          <a:off x="0" y="1989173"/>
          <a:ext cx="10515600" cy="99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Qualified Business Income is defined by the IRS as “the net amount of qualified items of income, gain, deduction and loss from any qualified trade or business, including income from partnerships, S corporations, sole proprietorships, and certain trusts”</a:t>
          </a:r>
        </a:p>
      </dsp:txBody>
      <dsp:txXfrm>
        <a:off x="0" y="1989173"/>
        <a:ext cx="10515600" cy="994283"/>
      </dsp:txXfrm>
    </dsp:sp>
    <dsp:sp modelId="{BDA3A1EE-D358-1942-9CB2-16C4515E8A95}">
      <dsp:nvSpPr>
        <dsp:cNvPr id="0" name=""/>
        <dsp:cNvSpPr/>
      </dsp:nvSpPr>
      <dsp:spPr>
        <a:xfrm>
          <a:off x="0" y="298345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FC185-5266-9944-A945-E14865D57022}">
      <dsp:nvSpPr>
        <dsp:cNvPr id="0" name=""/>
        <dsp:cNvSpPr/>
      </dsp:nvSpPr>
      <dsp:spPr>
        <a:xfrm>
          <a:off x="0" y="2983457"/>
          <a:ext cx="10515600" cy="99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Excluded are capital gains or losses, dividends, interest income, income earned outside the U.S., and certain wage and guaranteed payments made to partners and shareholders</a:t>
          </a:r>
        </a:p>
      </dsp:txBody>
      <dsp:txXfrm>
        <a:off x="0" y="2983457"/>
        <a:ext cx="10515600" cy="994283"/>
      </dsp:txXfrm>
    </dsp:sp>
    <dsp:sp modelId="{1DB76BA1-F877-1647-9C7A-74BD4DDF71E8}">
      <dsp:nvSpPr>
        <dsp:cNvPr id="0" name=""/>
        <dsp:cNvSpPr/>
      </dsp:nvSpPr>
      <dsp:spPr>
        <a:xfrm>
          <a:off x="0" y="397774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E0AE0-E425-7148-A89F-A4E4B11E8E99}">
      <dsp:nvSpPr>
        <dsp:cNvPr id="0" name=""/>
        <dsp:cNvSpPr/>
      </dsp:nvSpPr>
      <dsp:spPr>
        <a:xfrm>
          <a:off x="0" y="3977740"/>
          <a:ext cx="10515600" cy="99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Important note – Doctors are considered a specified service trade or business (where the principal assets is the reputation or skill of its employees or owners) and therefore are subject to additional limitations.  Basically once taxable income is above $429,800 (joint filers) or $214,900 (single filers), the deduction phases out</a:t>
          </a:r>
        </a:p>
      </dsp:txBody>
      <dsp:txXfrm>
        <a:off x="0" y="3977740"/>
        <a:ext cx="10515600" cy="9942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B9DF1-02DA-8243-944E-7B8329140F72}">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F79C1-1C06-B44E-92E6-5C41B3617387}">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Hire your children, spouse, or family member</a:t>
          </a:r>
        </a:p>
      </dsp:txBody>
      <dsp:txXfrm>
        <a:off x="0" y="623"/>
        <a:ext cx="6492875" cy="1020830"/>
      </dsp:txXfrm>
    </dsp:sp>
    <dsp:sp modelId="{872143A2-FDB0-7540-933E-B5B199884778}">
      <dsp:nvSpPr>
        <dsp:cNvPr id="0" name=""/>
        <dsp:cNvSpPr/>
      </dsp:nvSpPr>
      <dsp:spPr>
        <a:xfrm>
          <a:off x="0" y="1021453"/>
          <a:ext cx="6492875" cy="0"/>
        </a:xfrm>
        <a:prstGeom prst="line">
          <a:avLst/>
        </a:prstGeom>
        <a:solidFill>
          <a:schemeClr val="accent2">
            <a:hueOff val="-220674"/>
            <a:satOff val="1055"/>
            <a:lumOff val="1471"/>
            <a:alphaOff val="0"/>
          </a:schemeClr>
        </a:solidFill>
        <a:ln w="12700" cap="flat" cmpd="sng" algn="ctr">
          <a:solidFill>
            <a:schemeClr val="accent2">
              <a:hueOff val="-220674"/>
              <a:satOff val="105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569C1-5179-FC49-BA8D-72E652DFC7E9}">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Rent Out Your Home Tax Free</a:t>
          </a:r>
        </a:p>
      </dsp:txBody>
      <dsp:txXfrm>
        <a:off x="0" y="1021453"/>
        <a:ext cx="6492875" cy="1020830"/>
      </dsp:txXfrm>
    </dsp:sp>
    <dsp:sp modelId="{82C15174-8D04-9B46-A126-4597E97F088A}">
      <dsp:nvSpPr>
        <dsp:cNvPr id="0" name=""/>
        <dsp:cNvSpPr/>
      </dsp:nvSpPr>
      <dsp:spPr>
        <a:xfrm>
          <a:off x="0" y="2042284"/>
          <a:ext cx="6492875" cy="0"/>
        </a:xfrm>
        <a:prstGeom prst="line">
          <a:avLst/>
        </a:prstGeom>
        <a:solidFill>
          <a:schemeClr val="accent2">
            <a:hueOff val="-441348"/>
            <a:satOff val="2109"/>
            <a:lumOff val="2941"/>
            <a:alphaOff val="0"/>
          </a:schemeClr>
        </a:solidFill>
        <a:ln w="12700" cap="flat" cmpd="sng" algn="ctr">
          <a:solidFill>
            <a:schemeClr val="accent2">
              <a:hueOff val="-441348"/>
              <a:satOff val="2109"/>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3B3B6-1554-5D48-AF47-F16EA64A5049}">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Contribute to a Defined Benefit Plan</a:t>
          </a:r>
        </a:p>
      </dsp:txBody>
      <dsp:txXfrm>
        <a:off x="0" y="2042284"/>
        <a:ext cx="6492875" cy="1020830"/>
      </dsp:txXfrm>
    </dsp:sp>
    <dsp:sp modelId="{7811977D-EFB3-0148-9D26-277F900C93A3}">
      <dsp:nvSpPr>
        <dsp:cNvPr id="0" name=""/>
        <dsp:cNvSpPr/>
      </dsp:nvSpPr>
      <dsp:spPr>
        <a:xfrm>
          <a:off x="0" y="3063115"/>
          <a:ext cx="6492875" cy="0"/>
        </a:xfrm>
        <a:prstGeom prst="line">
          <a:avLst/>
        </a:prstGeom>
        <a:solidFill>
          <a:schemeClr val="accent2">
            <a:hueOff val="-662022"/>
            <a:satOff val="3164"/>
            <a:lumOff val="4412"/>
            <a:alphaOff val="0"/>
          </a:schemeClr>
        </a:solidFill>
        <a:ln w="12700" cap="flat" cmpd="sng" algn="ctr">
          <a:solidFill>
            <a:schemeClr val="accent2">
              <a:hueOff val="-662022"/>
              <a:satOff val="3164"/>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3B15B-8503-9240-8633-F12C0DC59458}">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Revisit Your Entity Structure</a:t>
          </a:r>
        </a:p>
      </dsp:txBody>
      <dsp:txXfrm>
        <a:off x="0" y="3063115"/>
        <a:ext cx="6492875" cy="1020830"/>
      </dsp:txXfrm>
    </dsp:sp>
    <dsp:sp modelId="{AD204A33-30BC-5E48-B158-59A993D36576}">
      <dsp:nvSpPr>
        <dsp:cNvPr id="0" name=""/>
        <dsp:cNvSpPr/>
      </dsp:nvSpPr>
      <dsp:spPr>
        <a:xfrm>
          <a:off x="0" y="4083946"/>
          <a:ext cx="6492875" cy="0"/>
        </a:xfrm>
        <a:prstGeom prst="line">
          <a:avLst/>
        </a:prstGeom>
        <a:solidFill>
          <a:schemeClr val="accent2">
            <a:hueOff val="-882696"/>
            <a:satOff val="4218"/>
            <a:lumOff val="5883"/>
            <a:alphaOff val="0"/>
          </a:schemeClr>
        </a:solidFill>
        <a:ln w="12700" cap="flat" cmpd="sng" algn="ctr">
          <a:solidFill>
            <a:schemeClr val="accent2">
              <a:hueOff val="-882696"/>
              <a:satOff val="4218"/>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559E3-9CCD-8942-AB8A-1DA472793FB3}">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Tax Plan</a:t>
          </a:r>
        </a:p>
      </dsp:txBody>
      <dsp:txXfrm>
        <a:off x="0" y="4083946"/>
        <a:ext cx="6492875" cy="10208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1B9F-02FA-0D49-9931-72D2533DF15B}">
      <dsp:nvSpPr>
        <dsp:cNvPr id="0" name=""/>
        <dsp:cNvSpPr/>
      </dsp:nvSpPr>
      <dsp:spPr>
        <a:xfrm>
          <a:off x="0" y="375635"/>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0BD8AE-1EB0-934C-A38E-05B27E839AC7}">
      <dsp:nvSpPr>
        <dsp:cNvPr id="0" name=""/>
        <dsp:cNvSpPr/>
      </dsp:nvSpPr>
      <dsp:spPr>
        <a:xfrm>
          <a:off x="525780" y="50915"/>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Sole Proprietorship</a:t>
          </a:r>
        </a:p>
      </dsp:txBody>
      <dsp:txXfrm>
        <a:off x="557483" y="82618"/>
        <a:ext cx="7297514" cy="586034"/>
      </dsp:txXfrm>
    </dsp:sp>
    <dsp:sp modelId="{FB1DF0BC-C434-4D4D-8161-3437A1E8BEA6}">
      <dsp:nvSpPr>
        <dsp:cNvPr id="0" name=""/>
        <dsp:cNvSpPr/>
      </dsp:nvSpPr>
      <dsp:spPr>
        <a:xfrm>
          <a:off x="0" y="1373555"/>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DF38C-82F6-7741-818A-C3805AEC5EAD}">
      <dsp:nvSpPr>
        <dsp:cNvPr id="0" name=""/>
        <dsp:cNvSpPr/>
      </dsp:nvSpPr>
      <dsp:spPr>
        <a:xfrm>
          <a:off x="525780" y="1048835"/>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Partnership</a:t>
          </a:r>
        </a:p>
      </dsp:txBody>
      <dsp:txXfrm>
        <a:off x="557483" y="1080538"/>
        <a:ext cx="7297514" cy="586034"/>
      </dsp:txXfrm>
    </dsp:sp>
    <dsp:sp modelId="{C6E92C8F-28C5-7541-AED9-8758DCB87FD1}">
      <dsp:nvSpPr>
        <dsp:cNvPr id="0" name=""/>
        <dsp:cNvSpPr/>
      </dsp:nvSpPr>
      <dsp:spPr>
        <a:xfrm>
          <a:off x="0" y="2371475"/>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25665-E35E-244D-B070-6D31AA1D5B6A}">
      <dsp:nvSpPr>
        <dsp:cNvPr id="0" name=""/>
        <dsp:cNvSpPr/>
      </dsp:nvSpPr>
      <dsp:spPr>
        <a:xfrm>
          <a:off x="525780" y="2046755"/>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Limited Liability Company</a:t>
          </a:r>
        </a:p>
      </dsp:txBody>
      <dsp:txXfrm>
        <a:off x="557483" y="2078458"/>
        <a:ext cx="7297514" cy="586034"/>
      </dsp:txXfrm>
    </dsp:sp>
    <dsp:sp modelId="{60EEB515-F497-3C48-8F3D-77BCA769A43A}">
      <dsp:nvSpPr>
        <dsp:cNvPr id="0" name=""/>
        <dsp:cNvSpPr/>
      </dsp:nvSpPr>
      <dsp:spPr>
        <a:xfrm>
          <a:off x="0" y="3369395"/>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81737A-0E5D-8F47-9B5E-11F8806C0684}">
      <dsp:nvSpPr>
        <dsp:cNvPr id="0" name=""/>
        <dsp:cNvSpPr/>
      </dsp:nvSpPr>
      <dsp:spPr>
        <a:xfrm>
          <a:off x="525780" y="3044675"/>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S-Corporation</a:t>
          </a:r>
        </a:p>
      </dsp:txBody>
      <dsp:txXfrm>
        <a:off x="557483" y="3076378"/>
        <a:ext cx="7297514" cy="586034"/>
      </dsp:txXfrm>
    </dsp:sp>
    <dsp:sp modelId="{89DF9677-3EB2-5445-A592-3A0628E199CB}">
      <dsp:nvSpPr>
        <dsp:cNvPr id="0" name=""/>
        <dsp:cNvSpPr/>
      </dsp:nvSpPr>
      <dsp:spPr>
        <a:xfrm>
          <a:off x="0" y="4367315"/>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D3BC6-6A4A-4B48-94C8-16FE27A8C819}">
      <dsp:nvSpPr>
        <dsp:cNvPr id="0" name=""/>
        <dsp:cNvSpPr/>
      </dsp:nvSpPr>
      <dsp:spPr>
        <a:xfrm>
          <a:off x="525780" y="4042595"/>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C-Corporation</a:t>
          </a:r>
        </a:p>
      </dsp:txBody>
      <dsp:txXfrm>
        <a:off x="557483" y="4074298"/>
        <a:ext cx="7297514" cy="586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FE643-1AC1-EB49-9339-4779A39743F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EDACE-4B84-354C-8741-4C792720F9F4}">
      <dsp:nvSpPr>
        <dsp:cNvPr id="0" name=""/>
        <dsp:cNvSpPr/>
      </dsp:nvSpPr>
      <dsp:spPr>
        <a:xfrm>
          <a:off x="0" y="0"/>
          <a:ext cx="10515600" cy="12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 roadmap to help you save on taxes</a:t>
          </a:r>
        </a:p>
      </dsp:txBody>
      <dsp:txXfrm>
        <a:off x="0" y="0"/>
        <a:ext cx="10515600" cy="1243157"/>
      </dsp:txXfrm>
    </dsp:sp>
    <dsp:sp modelId="{E959DA04-53FB-2844-BA9F-5927870245BF}">
      <dsp:nvSpPr>
        <dsp:cNvPr id="0" name=""/>
        <dsp:cNvSpPr/>
      </dsp:nvSpPr>
      <dsp:spPr>
        <a:xfrm>
          <a:off x="0" y="124315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D68D2-C20B-8F42-A00D-DD668880BDA9}">
      <dsp:nvSpPr>
        <dsp:cNvPr id="0" name=""/>
        <dsp:cNvSpPr/>
      </dsp:nvSpPr>
      <dsp:spPr>
        <a:xfrm>
          <a:off x="0" y="1243157"/>
          <a:ext cx="10515600" cy="12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 Proactive stance to handling your tax liability</a:t>
          </a:r>
        </a:p>
      </dsp:txBody>
      <dsp:txXfrm>
        <a:off x="0" y="1243157"/>
        <a:ext cx="10515600" cy="1243157"/>
      </dsp:txXfrm>
    </dsp:sp>
    <dsp:sp modelId="{BB35BD48-6CF0-7941-B9FA-48645EAAD696}">
      <dsp:nvSpPr>
        <dsp:cNvPr id="0" name=""/>
        <dsp:cNvSpPr/>
      </dsp:nvSpPr>
      <dsp:spPr>
        <a:xfrm>
          <a:off x="0" y="24863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E9184-AC0E-1E45-9031-4B6881E83879}">
      <dsp:nvSpPr>
        <dsp:cNvPr id="0" name=""/>
        <dsp:cNvSpPr/>
      </dsp:nvSpPr>
      <dsp:spPr>
        <a:xfrm>
          <a:off x="0" y="2486315"/>
          <a:ext cx="10515600" cy="12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Allows one to go in with their eyes wide open understanding the anticipated tax position and how to manage it</a:t>
          </a:r>
        </a:p>
      </dsp:txBody>
      <dsp:txXfrm>
        <a:off x="0" y="2486315"/>
        <a:ext cx="10515600" cy="1243157"/>
      </dsp:txXfrm>
    </dsp:sp>
    <dsp:sp modelId="{6C4C6C14-D32E-EA4D-99D1-0F6475C7FD18}">
      <dsp:nvSpPr>
        <dsp:cNvPr id="0" name=""/>
        <dsp:cNvSpPr/>
      </dsp:nvSpPr>
      <dsp:spPr>
        <a:xfrm>
          <a:off x="0" y="372947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8A909-0B0B-944A-9167-34D03A0B0332}">
      <dsp:nvSpPr>
        <dsp:cNvPr id="0" name=""/>
        <dsp:cNvSpPr/>
      </dsp:nvSpPr>
      <dsp:spPr>
        <a:xfrm>
          <a:off x="0" y="3729473"/>
          <a:ext cx="10515600" cy="12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The best approach if you want to minimize your tax liability</a:t>
          </a:r>
        </a:p>
      </dsp:txBody>
      <dsp:txXfrm>
        <a:off x="0" y="3729473"/>
        <a:ext cx="10515600" cy="12431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AED71-ECDA-B746-A907-53549CF0D41E}">
      <dsp:nvSpPr>
        <dsp:cNvPr id="0" name=""/>
        <dsp:cNvSpPr/>
      </dsp:nvSpPr>
      <dsp:spPr>
        <a:xfrm>
          <a:off x="0" y="727867"/>
          <a:ext cx="3190875" cy="1914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venir Book" panose="02000503020000020003" pitchFamily="2" charset="0"/>
            </a:rPr>
            <a:t>Individual Tax Preparation</a:t>
          </a:r>
        </a:p>
      </dsp:txBody>
      <dsp:txXfrm>
        <a:off x="0" y="727867"/>
        <a:ext cx="3190875" cy="1914525"/>
      </dsp:txXfrm>
    </dsp:sp>
    <dsp:sp modelId="{E8B7494C-6B28-E64F-8A41-6490ECB42705}">
      <dsp:nvSpPr>
        <dsp:cNvPr id="0" name=""/>
        <dsp:cNvSpPr/>
      </dsp:nvSpPr>
      <dsp:spPr>
        <a:xfrm>
          <a:off x="3509962" y="727867"/>
          <a:ext cx="3190875" cy="1914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venir Book" panose="02000503020000020003" pitchFamily="2" charset="0"/>
            </a:rPr>
            <a:t>Business Tax Preparation</a:t>
          </a:r>
        </a:p>
      </dsp:txBody>
      <dsp:txXfrm>
        <a:off x="3509962" y="727867"/>
        <a:ext cx="3190875" cy="1914525"/>
      </dsp:txXfrm>
    </dsp:sp>
    <dsp:sp modelId="{1AEAE9DD-5EB1-5D45-8286-189DC82C6903}">
      <dsp:nvSpPr>
        <dsp:cNvPr id="0" name=""/>
        <dsp:cNvSpPr/>
      </dsp:nvSpPr>
      <dsp:spPr>
        <a:xfrm>
          <a:off x="7019925" y="727867"/>
          <a:ext cx="3190875" cy="1914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venir Book" panose="02000503020000020003" pitchFamily="2" charset="0"/>
            </a:rPr>
            <a:t>Tax Mitigation Strategies</a:t>
          </a:r>
        </a:p>
      </dsp:txBody>
      <dsp:txXfrm>
        <a:off x="7019925" y="727867"/>
        <a:ext cx="3190875" cy="1914525"/>
      </dsp:txXfrm>
    </dsp:sp>
    <dsp:sp modelId="{A0D6D63A-2421-8343-854E-5973B875BBBA}">
      <dsp:nvSpPr>
        <dsp:cNvPr id="0" name=""/>
        <dsp:cNvSpPr/>
      </dsp:nvSpPr>
      <dsp:spPr>
        <a:xfrm>
          <a:off x="1754981" y="2961479"/>
          <a:ext cx="3190875" cy="1914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Tax Resolution</a:t>
          </a:r>
        </a:p>
      </dsp:txBody>
      <dsp:txXfrm>
        <a:off x="1754981" y="2961479"/>
        <a:ext cx="3190875" cy="1914525"/>
      </dsp:txXfrm>
    </dsp:sp>
    <dsp:sp modelId="{BE5C6414-6148-9942-8B8A-CD5A703A2A7A}">
      <dsp:nvSpPr>
        <dsp:cNvPr id="0" name=""/>
        <dsp:cNvSpPr/>
      </dsp:nvSpPr>
      <dsp:spPr>
        <a:xfrm>
          <a:off x="5264943" y="2961479"/>
          <a:ext cx="3190875" cy="1914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venir Book" panose="02000503020000020003" pitchFamily="2" charset="0"/>
            </a:rPr>
            <a:t>Payroll Services</a:t>
          </a:r>
        </a:p>
      </dsp:txBody>
      <dsp:txXfrm>
        <a:off x="5264943" y="2961479"/>
        <a:ext cx="3190875" cy="1914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F8D9-6948-EB4E-8B43-865918AD6C5B}">
      <dsp:nvSpPr>
        <dsp:cNvPr id="0" name=""/>
        <dsp:cNvSpPr/>
      </dsp:nvSpPr>
      <dsp:spPr>
        <a:xfrm>
          <a:off x="0" y="562049"/>
          <a:ext cx="10515600" cy="4410000"/>
        </a:xfrm>
        <a:prstGeom prst="rect">
          <a:avLst/>
        </a:prstGeom>
        <a:solidFill>
          <a:schemeClr val="bg1">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728980" rIns="816127" bIns="248920" numCol="1" spcCol="1270" anchor="t" anchorCtr="0">
          <a:noAutofit/>
        </a:bodyPr>
        <a:lstStyle/>
        <a:p>
          <a:pPr marL="285750" lvl="1" indent="-285750" algn="l" defTabSz="1555750">
            <a:lnSpc>
              <a:spcPct val="90000"/>
            </a:lnSpc>
            <a:spcBef>
              <a:spcPct val="0"/>
            </a:spcBef>
            <a:spcAft>
              <a:spcPct val="15000"/>
            </a:spcAft>
            <a:buChar char="•"/>
          </a:pPr>
          <a:r>
            <a:rPr lang="en-US" sz="3500" b="1" kern="1200" dirty="0"/>
            <a:t>We have worked with over</a:t>
          </a:r>
        </a:p>
        <a:p>
          <a:pPr marL="285750" lvl="1" indent="-285750" algn="l" defTabSz="1555750">
            <a:lnSpc>
              <a:spcPct val="90000"/>
            </a:lnSpc>
            <a:spcBef>
              <a:spcPct val="0"/>
            </a:spcBef>
            <a:spcAft>
              <a:spcPct val="15000"/>
            </a:spcAft>
            <a:buChar char="•"/>
          </a:pPr>
          <a:r>
            <a:rPr lang="en-US" sz="3500" b="1" kern="1200" dirty="0"/>
            <a:t>2,500 businesses</a:t>
          </a:r>
          <a:endParaRPr lang="en-US" sz="3500" kern="1200" dirty="0"/>
        </a:p>
        <a:p>
          <a:pPr marL="285750" lvl="1" indent="-285750" algn="l" defTabSz="1555750">
            <a:lnSpc>
              <a:spcPct val="90000"/>
            </a:lnSpc>
            <a:spcBef>
              <a:spcPct val="0"/>
            </a:spcBef>
            <a:spcAft>
              <a:spcPct val="15000"/>
            </a:spcAft>
            <a:buChar char="•"/>
          </a:pPr>
          <a:r>
            <a:rPr lang="en-US" sz="3500" b="1" kern="1200" dirty="0"/>
            <a:t>We have prepared over</a:t>
          </a:r>
        </a:p>
        <a:p>
          <a:pPr marL="285750" lvl="1" indent="-285750" algn="l" defTabSz="1555750">
            <a:lnSpc>
              <a:spcPct val="90000"/>
            </a:lnSpc>
            <a:spcBef>
              <a:spcPct val="0"/>
            </a:spcBef>
            <a:spcAft>
              <a:spcPct val="15000"/>
            </a:spcAft>
            <a:buChar char="•"/>
          </a:pPr>
          <a:r>
            <a:rPr lang="en-US" sz="3500" b="1" kern="1200" dirty="0"/>
            <a:t>4,000 tax returns</a:t>
          </a:r>
          <a:endParaRPr lang="en-US" sz="3500" kern="1200" dirty="0"/>
        </a:p>
        <a:p>
          <a:pPr marL="285750" lvl="1" indent="-285750" algn="l" defTabSz="1555750">
            <a:lnSpc>
              <a:spcPct val="90000"/>
            </a:lnSpc>
            <a:spcBef>
              <a:spcPct val="0"/>
            </a:spcBef>
            <a:spcAft>
              <a:spcPct val="15000"/>
            </a:spcAft>
            <a:buChar char="•"/>
          </a:pPr>
          <a:r>
            <a:rPr lang="en-US" sz="3500" b="1" kern="1200" dirty="0"/>
            <a:t>We have prepared over</a:t>
          </a:r>
        </a:p>
        <a:p>
          <a:pPr marL="285750" lvl="1" indent="-285750" algn="l" defTabSz="1555750">
            <a:lnSpc>
              <a:spcPct val="90000"/>
            </a:lnSpc>
            <a:spcBef>
              <a:spcPct val="0"/>
            </a:spcBef>
            <a:spcAft>
              <a:spcPct val="15000"/>
            </a:spcAft>
            <a:buChar char="•"/>
          </a:pPr>
          <a:r>
            <a:rPr lang="en-US" sz="3500" b="1" kern="1200" dirty="0"/>
            <a:t>5,000 financial statements</a:t>
          </a:r>
          <a:endParaRPr lang="en-US" sz="3500" kern="1200" dirty="0"/>
        </a:p>
      </dsp:txBody>
      <dsp:txXfrm>
        <a:off x="0" y="562049"/>
        <a:ext cx="10515600" cy="4410000"/>
      </dsp:txXfrm>
    </dsp:sp>
    <dsp:sp modelId="{8D89702A-3C46-304A-A736-43DF79CA5180}">
      <dsp:nvSpPr>
        <dsp:cNvPr id="0" name=""/>
        <dsp:cNvSpPr/>
      </dsp:nvSpPr>
      <dsp:spPr>
        <a:xfrm>
          <a:off x="525780" y="22724"/>
          <a:ext cx="7360920" cy="103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en-US" sz="3500" kern="1200" dirty="0"/>
            <a:t>WHAT WE’VE DONE </a:t>
          </a:r>
        </a:p>
      </dsp:txBody>
      <dsp:txXfrm>
        <a:off x="576217" y="73161"/>
        <a:ext cx="7260046"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B375C-FE2F-6F44-BEFE-0D1F7F1CF703}">
      <dsp:nvSpPr>
        <dsp:cNvPr id="0" name=""/>
        <dsp:cNvSpPr/>
      </dsp:nvSpPr>
      <dsp:spPr>
        <a:xfrm>
          <a:off x="4617172" y="1940562"/>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WHAT WE OFFER</a:t>
          </a:r>
        </a:p>
      </dsp:txBody>
      <dsp:txXfrm>
        <a:off x="4804807" y="2128197"/>
        <a:ext cx="905985" cy="905985"/>
      </dsp:txXfrm>
    </dsp:sp>
    <dsp:sp modelId="{07F25364-FBBB-D246-B810-52CC765ECCFD}">
      <dsp:nvSpPr>
        <dsp:cNvPr id="0" name=""/>
        <dsp:cNvSpPr/>
      </dsp:nvSpPr>
      <dsp:spPr>
        <a:xfrm rot="16200000">
          <a:off x="4937459" y="1609256"/>
          <a:ext cx="640681" cy="21931"/>
        </a:xfrm>
        <a:custGeom>
          <a:avLst/>
          <a:gdLst/>
          <a:ahLst/>
          <a:cxnLst/>
          <a:rect l="0" t="0" r="0" b="0"/>
          <a:pathLst>
            <a:path>
              <a:moveTo>
                <a:pt x="0" y="10965"/>
              </a:moveTo>
              <a:lnTo>
                <a:pt x="640681"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41782" y="1604205"/>
        <a:ext cx="32034" cy="32034"/>
      </dsp:txXfrm>
    </dsp:sp>
    <dsp:sp modelId="{43E8DFBB-4AAF-8441-9C30-64D7B85298FA}">
      <dsp:nvSpPr>
        <dsp:cNvPr id="0" name=""/>
        <dsp:cNvSpPr/>
      </dsp:nvSpPr>
      <dsp:spPr>
        <a:xfrm>
          <a:off x="4617172" y="18625"/>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ACCOUNTING</a:t>
          </a:r>
          <a:endParaRPr lang="en-US" sz="1200" kern="1200" dirty="0"/>
        </a:p>
      </dsp:txBody>
      <dsp:txXfrm>
        <a:off x="4804807" y="206260"/>
        <a:ext cx="905985" cy="905985"/>
      </dsp:txXfrm>
    </dsp:sp>
    <dsp:sp modelId="{32C93DB0-04FD-AF46-8EE1-0B93B2B48AF5}">
      <dsp:nvSpPr>
        <dsp:cNvPr id="0" name=""/>
        <dsp:cNvSpPr/>
      </dsp:nvSpPr>
      <dsp:spPr>
        <a:xfrm rot="19285714">
          <a:off x="5688774" y="1971070"/>
          <a:ext cx="640681" cy="21931"/>
        </a:xfrm>
        <a:custGeom>
          <a:avLst/>
          <a:gdLst/>
          <a:ahLst/>
          <a:cxnLst/>
          <a:rect l="0" t="0" r="0" b="0"/>
          <a:pathLst>
            <a:path>
              <a:moveTo>
                <a:pt x="0" y="10965"/>
              </a:moveTo>
              <a:lnTo>
                <a:pt x="640681"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93098" y="1966019"/>
        <a:ext cx="32034" cy="32034"/>
      </dsp:txXfrm>
    </dsp:sp>
    <dsp:sp modelId="{72317A1F-A608-1443-AE48-95B65D995194}">
      <dsp:nvSpPr>
        <dsp:cNvPr id="0" name=""/>
        <dsp:cNvSpPr/>
      </dsp:nvSpPr>
      <dsp:spPr>
        <a:xfrm>
          <a:off x="6119803" y="742254"/>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TAX PREPARATION</a:t>
          </a:r>
          <a:endParaRPr lang="en-US" sz="1200" kern="1200" dirty="0"/>
        </a:p>
      </dsp:txBody>
      <dsp:txXfrm>
        <a:off x="6307438" y="929889"/>
        <a:ext cx="905985" cy="905985"/>
      </dsp:txXfrm>
    </dsp:sp>
    <dsp:sp modelId="{286B3490-EFCF-5B4C-863F-216FFDF17C80}">
      <dsp:nvSpPr>
        <dsp:cNvPr id="0" name=""/>
        <dsp:cNvSpPr/>
      </dsp:nvSpPr>
      <dsp:spPr>
        <a:xfrm rot="771429">
          <a:off x="5874334" y="2784060"/>
          <a:ext cx="640681" cy="21931"/>
        </a:xfrm>
        <a:custGeom>
          <a:avLst/>
          <a:gdLst/>
          <a:ahLst/>
          <a:cxnLst/>
          <a:rect l="0" t="0" r="0" b="0"/>
          <a:pathLst>
            <a:path>
              <a:moveTo>
                <a:pt x="0" y="10965"/>
              </a:moveTo>
              <a:lnTo>
                <a:pt x="640681"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8658" y="2779009"/>
        <a:ext cx="32034" cy="32034"/>
      </dsp:txXfrm>
    </dsp:sp>
    <dsp:sp modelId="{BE88F7E4-7836-0243-91C9-CEEB5F507A9A}">
      <dsp:nvSpPr>
        <dsp:cNvPr id="0" name=""/>
        <dsp:cNvSpPr/>
      </dsp:nvSpPr>
      <dsp:spPr>
        <a:xfrm>
          <a:off x="6490922" y="2368234"/>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OUTSOURCED ACCOUNTING SERVICES </a:t>
          </a:r>
        </a:p>
      </dsp:txBody>
      <dsp:txXfrm>
        <a:off x="6678557" y="2555869"/>
        <a:ext cx="905985" cy="905985"/>
      </dsp:txXfrm>
    </dsp:sp>
    <dsp:sp modelId="{6C434DE4-D3D4-D844-86B2-40B111088FEF}">
      <dsp:nvSpPr>
        <dsp:cNvPr id="0" name=""/>
        <dsp:cNvSpPr/>
      </dsp:nvSpPr>
      <dsp:spPr>
        <a:xfrm rot="3857143">
          <a:off x="5354407" y="3436027"/>
          <a:ext cx="640681" cy="21931"/>
        </a:xfrm>
        <a:custGeom>
          <a:avLst/>
          <a:gdLst/>
          <a:ahLst/>
          <a:cxnLst/>
          <a:rect l="0" t="0" r="0" b="0"/>
          <a:pathLst>
            <a:path>
              <a:moveTo>
                <a:pt x="0" y="10965"/>
              </a:moveTo>
              <a:lnTo>
                <a:pt x="640681"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58731" y="3430976"/>
        <a:ext cx="32034" cy="32034"/>
      </dsp:txXfrm>
    </dsp:sp>
    <dsp:sp modelId="{2D08B03E-0B01-B84C-8BF8-7C721186D333}">
      <dsp:nvSpPr>
        <dsp:cNvPr id="0" name=""/>
        <dsp:cNvSpPr/>
      </dsp:nvSpPr>
      <dsp:spPr>
        <a:xfrm>
          <a:off x="5451069" y="3672168"/>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BILL PAYMENT SERVICES</a:t>
          </a:r>
        </a:p>
      </dsp:txBody>
      <dsp:txXfrm>
        <a:off x="5638704" y="3859803"/>
        <a:ext cx="905985" cy="905985"/>
      </dsp:txXfrm>
    </dsp:sp>
    <dsp:sp modelId="{50914CE6-292D-B744-A007-59C214389F04}">
      <dsp:nvSpPr>
        <dsp:cNvPr id="0" name=""/>
        <dsp:cNvSpPr/>
      </dsp:nvSpPr>
      <dsp:spPr>
        <a:xfrm rot="6941458">
          <a:off x="4506318" y="3445340"/>
          <a:ext cx="660973" cy="21931"/>
        </a:xfrm>
        <a:custGeom>
          <a:avLst/>
          <a:gdLst/>
          <a:ahLst/>
          <a:cxnLst/>
          <a:rect l="0" t="0" r="0" b="0"/>
          <a:pathLst>
            <a:path>
              <a:moveTo>
                <a:pt x="0" y="10965"/>
              </a:moveTo>
              <a:lnTo>
                <a:pt x="660973"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820280" y="3439782"/>
        <a:ext cx="33048" cy="33048"/>
      </dsp:txXfrm>
    </dsp:sp>
    <dsp:sp modelId="{C575651A-6E7D-B349-9389-E1834301984D}">
      <dsp:nvSpPr>
        <dsp:cNvPr id="0" name=""/>
        <dsp:cNvSpPr/>
      </dsp:nvSpPr>
      <dsp:spPr>
        <a:xfrm>
          <a:off x="3775182" y="3690794"/>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TAX STRATEGIES</a:t>
          </a:r>
        </a:p>
      </dsp:txBody>
      <dsp:txXfrm>
        <a:off x="3962817" y="3878429"/>
        <a:ext cx="905985" cy="905985"/>
      </dsp:txXfrm>
    </dsp:sp>
    <dsp:sp modelId="{3B9031C1-332E-CE48-B68F-E2E992FE4F16}">
      <dsp:nvSpPr>
        <dsp:cNvPr id="0" name=""/>
        <dsp:cNvSpPr/>
      </dsp:nvSpPr>
      <dsp:spPr>
        <a:xfrm rot="10028571">
          <a:off x="4000583" y="2784060"/>
          <a:ext cx="640681" cy="21931"/>
        </a:xfrm>
        <a:custGeom>
          <a:avLst/>
          <a:gdLst/>
          <a:ahLst/>
          <a:cxnLst/>
          <a:rect l="0" t="0" r="0" b="0"/>
          <a:pathLst>
            <a:path>
              <a:moveTo>
                <a:pt x="0" y="10965"/>
              </a:moveTo>
              <a:lnTo>
                <a:pt x="640681"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04907" y="2779009"/>
        <a:ext cx="32034" cy="32034"/>
      </dsp:txXfrm>
    </dsp:sp>
    <dsp:sp modelId="{84A00A8E-989E-0646-98EC-8472651686F6}">
      <dsp:nvSpPr>
        <dsp:cNvPr id="0" name=""/>
        <dsp:cNvSpPr/>
      </dsp:nvSpPr>
      <dsp:spPr>
        <a:xfrm>
          <a:off x="2743421" y="2368234"/>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TAX RESOLUTIONS </a:t>
          </a:r>
        </a:p>
      </dsp:txBody>
      <dsp:txXfrm>
        <a:off x="2931056" y="2555869"/>
        <a:ext cx="905985" cy="905985"/>
      </dsp:txXfrm>
    </dsp:sp>
    <dsp:sp modelId="{ADDF8BC4-8541-CB4C-8B3C-F4E269DFD5FC}">
      <dsp:nvSpPr>
        <dsp:cNvPr id="0" name=""/>
        <dsp:cNvSpPr/>
      </dsp:nvSpPr>
      <dsp:spPr>
        <a:xfrm rot="13114286">
          <a:off x="4186143" y="1971070"/>
          <a:ext cx="640681" cy="21931"/>
        </a:xfrm>
        <a:custGeom>
          <a:avLst/>
          <a:gdLst/>
          <a:ahLst/>
          <a:cxnLst/>
          <a:rect l="0" t="0" r="0" b="0"/>
          <a:pathLst>
            <a:path>
              <a:moveTo>
                <a:pt x="0" y="10965"/>
              </a:moveTo>
              <a:lnTo>
                <a:pt x="640681" y="109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490467" y="1966019"/>
        <a:ext cx="32034" cy="32034"/>
      </dsp:txXfrm>
    </dsp:sp>
    <dsp:sp modelId="{C74E9892-5350-C846-B198-5A7DDB5F0927}">
      <dsp:nvSpPr>
        <dsp:cNvPr id="0" name=""/>
        <dsp:cNvSpPr/>
      </dsp:nvSpPr>
      <dsp:spPr>
        <a:xfrm>
          <a:off x="3114540" y="742254"/>
          <a:ext cx="1281255" cy="12812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BUSINESS ADVISEMENT</a:t>
          </a:r>
          <a:endParaRPr lang="en-US" sz="1200" kern="1200" dirty="0"/>
        </a:p>
      </dsp:txBody>
      <dsp:txXfrm>
        <a:off x="3302175" y="929889"/>
        <a:ext cx="905985" cy="905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F8D9-6948-EB4E-8B43-865918AD6C5B}">
      <dsp:nvSpPr>
        <dsp:cNvPr id="0" name=""/>
        <dsp:cNvSpPr/>
      </dsp:nvSpPr>
      <dsp:spPr>
        <a:xfrm>
          <a:off x="0" y="602910"/>
          <a:ext cx="10515600" cy="431235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770636" rIns="816127" bIns="263144" numCol="1" spcCol="1270" anchor="t" anchorCtr="0">
          <a:noAutofit/>
        </a:bodyPr>
        <a:lstStyle/>
        <a:p>
          <a:pPr marL="285750" lvl="1" indent="-285750" algn="l" defTabSz="1644650">
            <a:lnSpc>
              <a:spcPct val="90000"/>
            </a:lnSpc>
            <a:spcBef>
              <a:spcPct val="0"/>
            </a:spcBef>
            <a:spcAft>
              <a:spcPct val="15000"/>
            </a:spcAft>
            <a:buChar char="•"/>
          </a:pPr>
          <a:r>
            <a:rPr lang="en-US" sz="3700" b="0" kern="1200" dirty="0"/>
            <a:t>Discuss five tax matters doctors should consider</a:t>
          </a:r>
        </a:p>
        <a:p>
          <a:pPr marL="285750" lvl="1" indent="-285750" algn="l" defTabSz="1644650">
            <a:lnSpc>
              <a:spcPct val="90000"/>
            </a:lnSpc>
            <a:spcBef>
              <a:spcPct val="0"/>
            </a:spcBef>
            <a:spcAft>
              <a:spcPct val="15000"/>
            </a:spcAft>
            <a:buChar char="•"/>
          </a:pPr>
          <a:r>
            <a:rPr lang="en-US" sz="3700" b="0" kern="1200" dirty="0"/>
            <a:t>Discuss five tax strategies doctors should implement</a:t>
          </a:r>
        </a:p>
        <a:p>
          <a:pPr marL="285750" lvl="1" indent="-285750" algn="l" defTabSz="1644650">
            <a:lnSpc>
              <a:spcPct val="90000"/>
            </a:lnSpc>
            <a:spcBef>
              <a:spcPct val="0"/>
            </a:spcBef>
            <a:spcAft>
              <a:spcPct val="15000"/>
            </a:spcAft>
            <a:buChar char="•"/>
          </a:pPr>
          <a:r>
            <a:rPr lang="en-US" sz="3700" b="0" kern="1200" dirty="0"/>
            <a:t>Understand how our firm can help you pay less in taxes</a:t>
          </a:r>
        </a:p>
      </dsp:txBody>
      <dsp:txXfrm>
        <a:off x="0" y="602910"/>
        <a:ext cx="10515600" cy="4312350"/>
      </dsp:txXfrm>
    </dsp:sp>
    <dsp:sp modelId="{8D89702A-3C46-304A-A736-43DF79CA5180}">
      <dsp:nvSpPr>
        <dsp:cNvPr id="0" name=""/>
        <dsp:cNvSpPr/>
      </dsp:nvSpPr>
      <dsp:spPr>
        <a:xfrm>
          <a:off x="525780" y="56790"/>
          <a:ext cx="7360920" cy="10922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44650">
            <a:lnSpc>
              <a:spcPct val="90000"/>
            </a:lnSpc>
            <a:spcBef>
              <a:spcPct val="0"/>
            </a:spcBef>
            <a:spcAft>
              <a:spcPct val="35000"/>
            </a:spcAft>
            <a:buNone/>
          </a:pPr>
          <a:r>
            <a:rPr lang="en-US" sz="3700" kern="1200" dirty="0"/>
            <a:t>OBJECTIVES</a:t>
          </a:r>
        </a:p>
      </dsp:txBody>
      <dsp:txXfrm>
        <a:off x="579099" y="110109"/>
        <a:ext cx="7254282" cy="98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A5B66-E2EC-4CCE-A2F1-F4F8CD2A691D}">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37720-8934-4BDB-8F21-5F88984B3F7B}">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9B2683-8880-499B-AD6D-876353284595}">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Charitable Contributions</a:t>
          </a:r>
        </a:p>
      </dsp:txBody>
      <dsp:txXfrm>
        <a:off x="1133349" y="4606"/>
        <a:ext cx="5455341" cy="981254"/>
      </dsp:txXfrm>
    </dsp:sp>
    <dsp:sp modelId="{F1B1070D-8ADF-470A-BF3A-44695DF5BBCD}">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B1207-A5F9-4A6B-82EF-7D2884EFBB77}">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72298A-D4FE-46CC-928B-E27610D6014E}">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Refinancing Your Home</a:t>
          </a:r>
        </a:p>
      </dsp:txBody>
      <dsp:txXfrm>
        <a:off x="1133349" y="1231175"/>
        <a:ext cx="5455341" cy="981254"/>
      </dsp:txXfrm>
    </dsp:sp>
    <dsp:sp modelId="{06400AB0-E024-4C4D-AE38-F04D9E873E74}">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8ADCC-41E1-43BC-AC02-CEE120F0A16A}">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FC553-149A-4F31-8327-CE734BF1D206}">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SALT (State and Local Tax) Deduction</a:t>
          </a:r>
        </a:p>
      </dsp:txBody>
      <dsp:txXfrm>
        <a:off x="1133349" y="2457744"/>
        <a:ext cx="5455341" cy="981254"/>
      </dsp:txXfrm>
    </dsp:sp>
    <dsp:sp modelId="{30C88C8A-72A9-4F3A-8556-DEAE2982CB1D}">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4A097-B840-4F11-8B59-8C79BD2A5A1D}">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F39BD-B33C-48E3-8B06-7110B53D8679}">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529 College Savings Plan to Pay for Private School</a:t>
          </a:r>
        </a:p>
      </dsp:txBody>
      <dsp:txXfrm>
        <a:off x="1133349" y="3684312"/>
        <a:ext cx="5455341" cy="981254"/>
      </dsp:txXfrm>
    </dsp:sp>
    <dsp:sp modelId="{C7C2164B-0609-4540-9C65-AEAD0DA27185}">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BB424-B756-4152-A9A3-30E734AA7EE2}">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7B100A-5E8B-4088-BF42-D2145FE52318}">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Manage Qualified Business Income</a:t>
          </a:r>
        </a:p>
      </dsp:txBody>
      <dsp:txXfrm>
        <a:off x="1133349" y="4910881"/>
        <a:ext cx="5455341" cy="981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BA83F-FFC6-9643-AA6C-7994CD166952}">
      <dsp:nvSpPr>
        <dsp:cNvPr id="0" name=""/>
        <dsp:cNvSpPr/>
      </dsp:nvSpPr>
      <dsp:spPr>
        <a:xfrm>
          <a:off x="9829" y="994526"/>
          <a:ext cx="1659411" cy="49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30" tIns="131130" rIns="131130" bIns="131130" numCol="1" spcCol="1270" anchor="ctr" anchorCtr="0">
          <a:noAutofit/>
        </a:bodyPr>
        <a:lstStyle/>
        <a:p>
          <a:pPr marL="0" lvl="0" indent="0" algn="ctr" defTabSz="711200">
            <a:lnSpc>
              <a:spcPct val="90000"/>
            </a:lnSpc>
            <a:spcBef>
              <a:spcPct val="0"/>
            </a:spcBef>
            <a:spcAft>
              <a:spcPct val="35000"/>
            </a:spcAft>
            <a:buNone/>
          </a:pPr>
          <a:r>
            <a:rPr lang="en-US" sz="1600" kern="1200"/>
            <a:t>Lump</a:t>
          </a:r>
        </a:p>
      </dsp:txBody>
      <dsp:txXfrm>
        <a:off x="9829" y="994526"/>
        <a:ext cx="1659411" cy="497823"/>
      </dsp:txXfrm>
    </dsp:sp>
    <dsp:sp modelId="{84B4C5BD-A085-9C40-9876-A7D3F141E677}">
      <dsp:nvSpPr>
        <dsp:cNvPr id="0" name=""/>
        <dsp:cNvSpPr/>
      </dsp:nvSpPr>
      <dsp:spPr>
        <a:xfrm>
          <a:off x="9829" y="1492349"/>
          <a:ext cx="1659411" cy="2485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913" tIns="163913" rIns="163913" bIns="163913" numCol="1" spcCol="1270" anchor="t" anchorCtr="0">
          <a:noAutofit/>
        </a:bodyPr>
        <a:lstStyle/>
        <a:p>
          <a:pPr marL="0" lvl="0" indent="0" algn="l" defTabSz="533400">
            <a:lnSpc>
              <a:spcPct val="90000"/>
            </a:lnSpc>
            <a:spcBef>
              <a:spcPct val="0"/>
            </a:spcBef>
            <a:spcAft>
              <a:spcPct val="35000"/>
            </a:spcAft>
            <a:buNone/>
          </a:pPr>
          <a:r>
            <a:rPr lang="en-US" sz="1200" kern="1200"/>
            <a:t>Lump charitable contributions together to work around higher standard deduction threshold</a:t>
          </a:r>
        </a:p>
      </dsp:txBody>
      <dsp:txXfrm>
        <a:off x="9829" y="1492349"/>
        <a:ext cx="1659411" cy="2485755"/>
      </dsp:txXfrm>
    </dsp:sp>
    <dsp:sp modelId="{6707685E-88E4-FB4F-AB86-EBA4CCFEA0A8}">
      <dsp:nvSpPr>
        <dsp:cNvPr id="0" name=""/>
        <dsp:cNvSpPr/>
      </dsp:nvSpPr>
      <dsp:spPr>
        <a:xfrm>
          <a:off x="1777135" y="994526"/>
          <a:ext cx="1659411" cy="49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30" tIns="131130" rIns="131130" bIns="131130" numCol="1" spcCol="1270" anchor="ctr" anchorCtr="0">
          <a:noAutofit/>
        </a:bodyPr>
        <a:lstStyle/>
        <a:p>
          <a:pPr marL="0" lvl="0" indent="0" algn="ctr" defTabSz="711200">
            <a:lnSpc>
              <a:spcPct val="90000"/>
            </a:lnSpc>
            <a:spcBef>
              <a:spcPct val="0"/>
            </a:spcBef>
            <a:spcAft>
              <a:spcPct val="35000"/>
            </a:spcAft>
            <a:buNone/>
          </a:pPr>
          <a:r>
            <a:rPr lang="en-US" sz="1600" kern="1200"/>
            <a:t>Claim</a:t>
          </a:r>
        </a:p>
      </dsp:txBody>
      <dsp:txXfrm>
        <a:off x="1777135" y="994526"/>
        <a:ext cx="1659411" cy="497823"/>
      </dsp:txXfrm>
    </dsp:sp>
    <dsp:sp modelId="{40701D40-10A4-E544-A0D3-08A94AE3E9D5}">
      <dsp:nvSpPr>
        <dsp:cNvPr id="0" name=""/>
        <dsp:cNvSpPr/>
      </dsp:nvSpPr>
      <dsp:spPr>
        <a:xfrm>
          <a:off x="1777135" y="1492349"/>
          <a:ext cx="1659411" cy="2485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913" tIns="163913" rIns="163913" bIns="163913" numCol="1" spcCol="1270" anchor="t" anchorCtr="0">
          <a:noAutofit/>
        </a:bodyPr>
        <a:lstStyle/>
        <a:p>
          <a:pPr marL="0" lvl="0" indent="0" algn="l" defTabSz="533400">
            <a:lnSpc>
              <a:spcPct val="90000"/>
            </a:lnSpc>
            <a:spcBef>
              <a:spcPct val="0"/>
            </a:spcBef>
            <a:spcAft>
              <a:spcPct val="35000"/>
            </a:spcAft>
            <a:buNone/>
          </a:pPr>
          <a:r>
            <a:rPr lang="en-US" sz="1200" kern="1200"/>
            <a:t>Claim the standard deduction in off years (so rotate between standard deduction and itemized deductions</a:t>
          </a:r>
        </a:p>
      </dsp:txBody>
      <dsp:txXfrm>
        <a:off x="1777135" y="1492349"/>
        <a:ext cx="1659411" cy="2485755"/>
      </dsp:txXfrm>
    </dsp:sp>
    <dsp:sp modelId="{418FDCD6-060C-0447-8F76-8E6CEC35B96C}">
      <dsp:nvSpPr>
        <dsp:cNvPr id="0" name=""/>
        <dsp:cNvSpPr/>
      </dsp:nvSpPr>
      <dsp:spPr>
        <a:xfrm>
          <a:off x="3544441" y="994526"/>
          <a:ext cx="1659411" cy="49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30" tIns="131130" rIns="131130" bIns="131130" numCol="1" spcCol="1270" anchor="ctr" anchorCtr="0">
          <a:noAutofit/>
        </a:bodyPr>
        <a:lstStyle/>
        <a:p>
          <a:pPr marL="0" lvl="0" indent="0" algn="ctr" defTabSz="711200">
            <a:lnSpc>
              <a:spcPct val="90000"/>
            </a:lnSpc>
            <a:spcBef>
              <a:spcPct val="0"/>
            </a:spcBef>
            <a:spcAft>
              <a:spcPct val="35000"/>
            </a:spcAft>
            <a:buNone/>
          </a:pPr>
          <a:r>
            <a:rPr lang="en-US" sz="1600" kern="1200"/>
            <a:t>Contribute</a:t>
          </a:r>
        </a:p>
      </dsp:txBody>
      <dsp:txXfrm>
        <a:off x="3544441" y="994526"/>
        <a:ext cx="1659411" cy="497823"/>
      </dsp:txXfrm>
    </dsp:sp>
    <dsp:sp modelId="{F9A12632-B287-B042-8570-BEB43AC1742F}">
      <dsp:nvSpPr>
        <dsp:cNvPr id="0" name=""/>
        <dsp:cNvSpPr/>
      </dsp:nvSpPr>
      <dsp:spPr>
        <a:xfrm>
          <a:off x="3544441" y="1492349"/>
          <a:ext cx="1659411" cy="2485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913" tIns="163913" rIns="163913" bIns="163913" numCol="1" spcCol="1270" anchor="t" anchorCtr="0">
          <a:noAutofit/>
        </a:bodyPr>
        <a:lstStyle/>
        <a:p>
          <a:pPr marL="0" lvl="0" indent="0" algn="l" defTabSz="533400">
            <a:lnSpc>
              <a:spcPct val="90000"/>
            </a:lnSpc>
            <a:spcBef>
              <a:spcPct val="0"/>
            </a:spcBef>
            <a:spcAft>
              <a:spcPct val="35000"/>
            </a:spcAft>
            <a:buNone/>
          </a:pPr>
          <a:r>
            <a:rPr lang="en-US" sz="1200" kern="1200"/>
            <a:t>Contribute to a donor advised fund – Receive the charitable contribution in the current year but contribute to your favorite charities in future years</a:t>
          </a:r>
        </a:p>
      </dsp:txBody>
      <dsp:txXfrm>
        <a:off x="3544441" y="1492349"/>
        <a:ext cx="1659411" cy="2485755"/>
      </dsp:txXfrm>
    </dsp:sp>
    <dsp:sp modelId="{A5C001C4-D1DF-7843-9532-7D4BAD5C7F79}">
      <dsp:nvSpPr>
        <dsp:cNvPr id="0" name=""/>
        <dsp:cNvSpPr/>
      </dsp:nvSpPr>
      <dsp:spPr>
        <a:xfrm>
          <a:off x="5311747" y="994526"/>
          <a:ext cx="1659411" cy="49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30" tIns="131130" rIns="131130" bIns="131130" numCol="1" spcCol="1270" anchor="ctr" anchorCtr="0">
          <a:noAutofit/>
        </a:bodyPr>
        <a:lstStyle/>
        <a:p>
          <a:pPr marL="0" lvl="0" indent="0" algn="ctr" defTabSz="711200">
            <a:lnSpc>
              <a:spcPct val="90000"/>
            </a:lnSpc>
            <a:spcBef>
              <a:spcPct val="0"/>
            </a:spcBef>
            <a:spcAft>
              <a:spcPct val="35000"/>
            </a:spcAft>
            <a:buNone/>
          </a:pPr>
          <a:r>
            <a:rPr lang="en-US" sz="1600" kern="1200"/>
            <a:t>Donate</a:t>
          </a:r>
        </a:p>
      </dsp:txBody>
      <dsp:txXfrm>
        <a:off x="5311747" y="994526"/>
        <a:ext cx="1659411" cy="497823"/>
      </dsp:txXfrm>
    </dsp:sp>
    <dsp:sp modelId="{634A2640-DC53-464E-81B3-E48000F16E0C}">
      <dsp:nvSpPr>
        <dsp:cNvPr id="0" name=""/>
        <dsp:cNvSpPr/>
      </dsp:nvSpPr>
      <dsp:spPr>
        <a:xfrm>
          <a:off x="5311747" y="1492349"/>
          <a:ext cx="1659411" cy="2485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913" tIns="163913" rIns="163913" bIns="163913" numCol="1" spcCol="1270" anchor="t" anchorCtr="0">
          <a:noAutofit/>
        </a:bodyPr>
        <a:lstStyle/>
        <a:p>
          <a:pPr marL="0" lvl="0" indent="0" algn="l" defTabSz="533400">
            <a:lnSpc>
              <a:spcPct val="90000"/>
            </a:lnSpc>
            <a:spcBef>
              <a:spcPct val="0"/>
            </a:spcBef>
            <a:spcAft>
              <a:spcPct val="35000"/>
            </a:spcAft>
            <a:buNone/>
          </a:pPr>
          <a:r>
            <a:rPr lang="en-US" sz="1200" kern="1200"/>
            <a:t>Periodically donate clothing, furnishings, computers, and other household items to charities throughout the year</a:t>
          </a:r>
        </a:p>
      </dsp:txBody>
      <dsp:txXfrm>
        <a:off x="5311747" y="1492349"/>
        <a:ext cx="1659411" cy="2485755"/>
      </dsp:txXfrm>
    </dsp:sp>
    <dsp:sp modelId="{694B6232-A00F-7C4F-A948-5D734351C995}">
      <dsp:nvSpPr>
        <dsp:cNvPr id="0" name=""/>
        <dsp:cNvSpPr/>
      </dsp:nvSpPr>
      <dsp:spPr>
        <a:xfrm>
          <a:off x="7079053" y="994526"/>
          <a:ext cx="1659411" cy="49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30" tIns="131130" rIns="131130" bIns="131130" numCol="1" spcCol="1270" anchor="ctr" anchorCtr="0">
          <a:noAutofit/>
        </a:bodyPr>
        <a:lstStyle/>
        <a:p>
          <a:pPr marL="0" lvl="0" indent="0" algn="ctr" defTabSz="711200">
            <a:lnSpc>
              <a:spcPct val="90000"/>
            </a:lnSpc>
            <a:spcBef>
              <a:spcPct val="0"/>
            </a:spcBef>
            <a:spcAft>
              <a:spcPct val="35000"/>
            </a:spcAft>
            <a:buNone/>
          </a:pPr>
          <a:r>
            <a:rPr lang="en-US" sz="1600" kern="1200"/>
            <a:t>Consider</a:t>
          </a:r>
        </a:p>
      </dsp:txBody>
      <dsp:txXfrm>
        <a:off x="7079053" y="994526"/>
        <a:ext cx="1659411" cy="497823"/>
      </dsp:txXfrm>
    </dsp:sp>
    <dsp:sp modelId="{9D437698-D99D-844C-924F-99B104E53D23}">
      <dsp:nvSpPr>
        <dsp:cNvPr id="0" name=""/>
        <dsp:cNvSpPr/>
      </dsp:nvSpPr>
      <dsp:spPr>
        <a:xfrm>
          <a:off x="7079053" y="1492349"/>
          <a:ext cx="1659411" cy="2485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913" tIns="163913" rIns="163913" bIns="163913" numCol="1" spcCol="1270" anchor="t" anchorCtr="0">
          <a:noAutofit/>
        </a:bodyPr>
        <a:lstStyle/>
        <a:p>
          <a:pPr marL="0" lvl="0" indent="0" algn="l" defTabSz="533400">
            <a:lnSpc>
              <a:spcPct val="90000"/>
            </a:lnSpc>
            <a:spcBef>
              <a:spcPct val="0"/>
            </a:spcBef>
            <a:spcAft>
              <a:spcPct val="35000"/>
            </a:spcAft>
            <a:buNone/>
          </a:pPr>
          <a:r>
            <a:rPr lang="en-US" sz="1200" kern="1200"/>
            <a:t>Consider donating appreciated assets to charity for a larger charitable deduction</a:t>
          </a:r>
        </a:p>
      </dsp:txBody>
      <dsp:txXfrm>
        <a:off x="7079053" y="1492349"/>
        <a:ext cx="1659411" cy="2485755"/>
      </dsp:txXfrm>
    </dsp:sp>
    <dsp:sp modelId="{4ED91DFE-8A28-9E4D-975A-55E092279CE6}">
      <dsp:nvSpPr>
        <dsp:cNvPr id="0" name=""/>
        <dsp:cNvSpPr/>
      </dsp:nvSpPr>
      <dsp:spPr>
        <a:xfrm>
          <a:off x="8846359" y="994526"/>
          <a:ext cx="1659411" cy="49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30" tIns="131130" rIns="131130" bIns="131130" numCol="1" spcCol="1270" anchor="ctr" anchorCtr="0">
          <a:noAutofit/>
        </a:bodyPr>
        <a:lstStyle/>
        <a:p>
          <a:pPr marL="0" lvl="0" indent="0" algn="ctr" defTabSz="711200">
            <a:lnSpc>
              <a:spcPct val="90000"/>
            </a:lnSpc>
            <a:spcBef>
              <a:spcPct val="0"/>
            </a:spcBef>
            <a:spcAft>
              <a:spcPct val="35000"/>
            </a:spcAft>
            <a:buNone/>
          </a:pPr>
          <a:r>
            <a:rPr lang="en-US" sz="1600" kern="1200"/>
            <a:t>Give</a:t>
          </a:r>
        </a:p>
      </dsp:txBody>
      <dsp:txXfrm>
        <a:off x="8846359" y="994526"/>
        <a:ext cx="1659411" cy="497823"/>
      </dsp:txXfrm>
    </dsp:sp>
    <dsp:sp modelId="{B4C9AA1A-9C3A-E04F-B51B-BA5B60740D9E}">
      <dsp:nvSpPr>
        <dsp:cNvPr id="0" name=""/>
        <dsp:cNvSpPr/>
      </dsp:nvSpPr>
      <dsp:spPr>
        <a:xfrm>
          <a:off x="8846359" y="1492349"/>
          <a:ext cx="1659411" cy="2485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913" tIns="163913" rIns="163913" bIns="163913" numCol="1" spcCol="1270" anchor="t" anchorCtr="0">
          <a:noAutofit/>
        </a:bodyPr>
        <a:lstStyle/>
        <a:p>
          <a:pPr marL="0" lvl="0" indent="0" algn="l" defTabSz="533400">
            <a:lnSpc>
              <a:spcPct val="90000"/>
            </a:lnSpc>
            <a:spcBef>
              <a:spcPct val="0"/>
            </a:spcBef>
            <a:spcAft>
              <a:spcPct val="35000"/>
            </a:spcAft>
            <a:buNone/>
          </a:pPr>
          <a:r>
            <a:rPr lang="en-US" sz="1200" kern="1200"/>
            <a:t>Give careful and deliberate consideration to conservation easements</a:t>
          </a:r>
        </a:p>
      </dsp:txBody>
      <dsp:txXfrm>
        <a:off x="8846359" y="1492349"/>
        <a:ext cx="1659411" cy="2485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95176-3CC2-4679-9E2D-FC3308ECC738}">
      <dsp:nvSpPr>
        <dsp:cNvPr id="0" name=""/>
        <dsp:cNvSpPr/>
      </dsp:nvSpPr>
      <dsp:spPr>
        <a:xfrm>
          <a:off x="0" y="719"/>
          <a:ext cx="6588691"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51CAC-E85E-4D76-8D6D-BEA043D6CB8C}">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AB14D-B44A-4DDB-9B55-46D9FCFE2923}">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100000"/>
            </a:lnSpc>
            <a:spcBef>
              <a:spcPct val="0"/>
            </a:spcBef>
            <a:spcAft>
              <a:spcPct val="35000"/>
            </a:spcAft>
            <a:buNone/>
          </a:pPr>
          <a:r>
            <a:rPr lang="en-US" sz="2100" kern="1200"/>
            <a:t>For mortgages originating on or after December 16, 2017 only interest on the first $750,000 ($375,000 if married filing separately) is deductible</a:t>
          </a:r>
        </a:p>
      </dsp:txBody>
      <dsp:txXfrm>
        <a:off x="1945450" y="719"/>
        <a:ext cx="4643240" cy="1684372"/>
      </dsp:txXfrm>
    </dsp:sp>
    <dsp:sp modelId="{A099DF93-A1F2-46F0-B0AF-A39E99EDF00D}">
      <dsp:nvSpPr>
        <dsp:cNvPr id="0" name=""/>
        <dsp:cNvSpPr/>
      </dsp:nvSpPr>
      <dsp:spPr>
        <a:xfrm>
          <a:off x="0" y="2106185"/>
          <a:ext cx="6588691"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0467B-2DA5-495E-9C87-5EB279137FC4}">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2DB563-953E-422B-B426-994A60EA21CE}">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100000"/>
            </a:lnSpc>
            <a:spcBef>
              <a:spcPct val="0"/>
            </a:spcBef>
            <a:spcAft>
              <a:spcPct val="35000"/>
            </a:spcAft>
            <a:buNone/>
          </a:pPr>
          <a:r>
            <a:rPr lang="en-US" sz="2100" kern="1200"/>
            <a:t>For mortgages originated prior to December 16, 2017, interest on up to $1,000,000 ($500,000 if married filing separately) in debt is deductible</a:t>
          </a:r>
        </a:p>
      </dsp:txBody>
      <dsp:txXfrm>
        <a:off x="1945450" y="2106185"/>
        <a:ext cx="4643240" cy="1684372"/>
      </dsp:txXfrm>
    </dsp:sp>
    <dsp:sp modelId="{FE44A50F-F2EC-449D-8786-BD73CC757DAA}">
      <dsp:nvSpPr>
        <dsp:cNvPr id="0" name=""/>
        <dsp:cNvSpPr/>
      </dsp:nvSpPr>
      <dsp:spPr>
        <a:xfrm>
          <a:off x="0" y="4211650"/>
          <a:ext cx="6588691"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11D05-ADEB-4714-8421-D71EBB59670F}">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61CE2-1C84-4FDD-8D60-9CBA74B9034B}">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100000"/>
            </a:lnSpc>
            <a:spcBef>
              <a:spcPct val="0"/>
            </a:spcBef>
            <a:spcAft>
              <a:spcPct val="35000"/>
            </a:spcAft>
            <a:buNone/>
          </a:pPr>
          <a:r>
            <a:rPr lang="en-US" sz="2100" kern="1200"/>
            <a:t>Interest on a home equity line is only deductible if used to purchase or improve your home</a:t>
          </a:r>
        </a:p>
      </dsp:txBody>
      <dsp:txXfrm>
        <a:off x="1945450" y="4211650"/>
        <a:ext cx="4643240" cy="1684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03BA4-01CC-7E49-B96F-0AFB7CB4CD74}">
      <dsp:nvSpPr>
        <dsp:cNvPr id="0" name=""/>
        <dsp:cNvSpPr/>
      </dsp:nvSpPr>
      <dsp:spPr>
        <a:xfrm>
          <a:off x="0" y="56169"/>
          <a:ext cx="10515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Deduction for state and local taxes capped at $10,000 ($5,000 if married filing separately)</a:t>
          </a:r>
        </a:p>
      </dsp:txBody>
      <dsp:txXfrm>
        <a:off x="76462" y="132631"/>
        <a:ext cx="10362676" cy="1413413"/>
      </dsp:txXfrm>
    </dsp:sp>
    <dsp:sp modelId="{E18DE9FE-85CB-C843-BC5F-448081CCE04A}">
      <dsp:nvSpPr>
        <dsp:cNvPr id="0" name=""/>
        <dsp:cNvSpPr/>
      </dsp:nvSpPr>
      <dsp:spPr>
        <a:xfrm>
          <a:off x="0" y="1703146"/>
          <a:ext cx="10515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Includes real estate taxes, state and local income tax, personal property tax</a:t>
          </a:r>
        </a:p>
      </dsp:txBody>
      <dsp:txXfrm>
        <a:off x="76462" y="1779608"/>
        <a:ext cx="10362676" cy="1413413"/>
      </dsp:txXfrm>
    </dsp:sp>
    <dsp:sp modelId="{B69031F8-5ECD-2B4F-827C-CBA69F8E7492}">
      <dsp:nvSpPr>
        <dsp:cNvPr id="0" name=""/>
        <dsp:cNvSpPr/>
      </dsp:nvSpPr>
      <dsp:spPr>
        <a:xfrm>
          <a:off x="0" y="3350124"/>
          <a:ext cx="10515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Important Development – some states are allowing pass-through entities to be assessed the state income tax at the entity level vs. the taxpayer level to work around this limitation</a:t>
          </a:r>
        </a:p>
      </dsp:txBody>
      <dsp:txXfrm>
        <a:off x="76462" y="3426586"/>
        <a:ext cx="10362676" cy="1413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46F7C-5961-FE42-841F-6FF0EBFF7132}">
      <dsp:nvSpPr>
        <dsp:cNvPr id="0" name=""/>
        <dsp:cNvSpPr/>
      </dsp:nvSpPr>
      <dsp:spPr>
        <a:xfrm>
          <a:off x="0" y="12039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Previously was just a tax-free way to save for college – withdraws of contributions and earnings are tax free as long as used for qualified purposes</a:t>
          </a:r>
        </a:p>
      </dsp:txBody>
      <dsp:txXfrm>
        <a:off x="31070" y="151465"/>
        <a:ext cx="10453460" cy="574340"/>
      </dsp:txXfrm>
    </dsp:sp>
    <dsp:sp modelId="{9E2D028A-FF39-8642-9C4E-38DC5BD5CD58}">
      <dsp:nvSpPr>
        <dsp:cNvPr id="0" name=""/>
        <dsp:cNvSpPr/>
      </dsp:nvSpPr>
      <dsp:spPr>
        <a:xfrm>
          <a:off x="0" y="80295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Qualified purposes now include payment for private school, K-12 education, up to $10,000 per year per child</a:t>
          </a:r>
        </a:p>
      </dsp:txBody>
      <dsp:txXfrm>
        <a:off x="31070" y="834025"/>
        <a:ext cx="10453460" cy="574340"/>
      </dsp:txXfrm>
    </dsp:sp>
    <dsp:sp modelId="{017D5257-0D0E-0F4F-A6D9-2238D4E22FD0}">
      <dsp:nvSpPr>
        <dsp:cNvPr id="0" name=""/>
        <dsp:cNvSpPr/>
      </dsp:nvSpPr>
      <dsp:spPr>
        <a:xfrm>
          <a:off x="0" y="148551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 are no income limits</a:t>
          </a:r>
        </a:p>
      </dsp:txBody>
      <dsp:txXfrm>
        <a:off x="31070" y="1516585"/>
        <a:ext cx="10453460" cy="574340"/>
      </dsp:txXfrm>
    </dsp:sp>
    <dsp:sp modelId="{01D77372-8B7E-654C-895E-C6A24DAC49FA}">
      <dsp:nvSpPr>
        <dsp:cNvPr id="0" name=""/>
        <dsp:cNvSpPr/>
      </dsp:nvSpPr>
      <dsp:spPr>
        <a:xfrm>
          <a:off x="0" y="216807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Side note – $10,000 may be withdrawn in a lifetime to pay down student loan debt</a:t>
          </a:r>
        </a:p>
      </dsp:txBody>
      <dsp:txXfrm>
        <a:off x="31070" y="2199145"/>
        <a:ext cx="10453460" cy="574340"/>
      </dsp:txXfrm>
    </dsp:sp>
    <dsp:sp modelId="{0392E811-FF64-8549-9023-A407A47792D4}">
      <dsp:nvSpPr>
        <dsp:cNvPr id="0" name=""/>
        <dsp:cNvSpPr/>
      </dsp:nvSpPr>
      <dsp:spPr>
        <a:xfrm>
          <a:off x="0" y="285063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you put more than $15,000 into a 529 plan for someone else you may have to file a gift tax return</a:t>
          </a:r>
        </a:p>
      </dsp:txBody>
      <dsp:txXfrm>
        <a:off x="31070" y="2881705"/>
        <a:ext cx="10453460" cy="574340"/>
      </dsp:txXfrm>
    </dsp:sp>
    <dsp:sp modelId="{DCB806AF-6EE6-B74E-9D39-4683E5DAB358}">
      <dsp:nvSpPr>
        <dsp:cNvPr id="0" name=""/>
        <dsp:cNvSpPr/>
      </dsp:nvSpPr>
      <dsp:spPr>
        <a:xfrm>
          <a:off x="0" y="353319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Some states allow a deduction for 529 plan contributions</a:t>
          </a:r>
        </a:p>
      </dsp:txBody>
      <dsp:txXfrm>
        <a:off x="31070" y="3564265"/>
        <a:ext cx="10453460" cy="574340"/>
      </dsp:txXfrm>
    </dsp:sp>
    <dsp:sp modelId="{F64AF6E1-9DC5-AC44-96F1-A13BD7A9B7B2}">
      <dsp:nvSpPr>
        <dsp:cNvPr id="0" name=""/>
        <dsp:cNvSpPr/>
      </dsp:nvSpPr>
      <dsp:spPr>
        <a:xfrm>
          <a:off x="0" y="4215755"/>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the funds are withdrawn for nonqualified purposes, it could be subject to federal income tax and 10% penalty tax on the earnings</a:t>
          </a:r>
        </a:p>
      </dsp:txBody>
      <dsp:txXfrm>
        <a:off x="31070" y="4246825"/>
        <a:ext cx="10453460"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D536C-C163-904F-B7DB-2D91E854107B}" type="datetimeFigureOut">
              <a:rPr lang="en-US" smtClean="0"/>
              <a:t>1/25/22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DB41D-015F-8E46-8D60-854F4E0C7238}" type="slidenum">
              <a:rPr lang="en-US" smtClean="0"/>
              <a:t>‹#›</a:t>
            </a:fld>
            <a:endParaRPr lang="en-US" dirty="0"/>
          </a:p>
        </p:txBody>
      </p:sp>
    </p:spTree>
    <p:extLst>
      <p:ext uri="{BB962C8B-B14F-4D97-AF65-F5344CB8AC3E}">
        <p14:creationId xmlns:p14="http://schemas.microsoft.com/office/powerpoint/2010/main" val="246143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mans face&#10;&#10;Description automatically generated">
            <a:extLst>
              <a:ext uri="{FF2B5EF4-FFF2-40B4-BE49-F238E27FC236}">
                <a16:creationId xmlns:a16="http://schemas.microsoft.com/office/drawing/2014/main" id="{AF0FB72F-9EBF-DB47-9688-8F98DE9A4D69}"/>
              </a:ext>
            </a:extLst>
          </p:cNvPr>
          <p:cNvPicPr>
            <a:picLocks noChangeAspect="1"/>
          </p:cNvPicPr>
          <p:nvPr userDrawn="1"/>
        </p:nvPicPr>
        <p:blipFill>
          <a:blip r:embed="rId2"/>
          <a:stretch>
            <a:fillRect/>
          </a:stretch>
        </p:blipFill>
        <p:spPr>
          <a:xfrm>
            <a:off x="19050" y="0"/>
            <a:ext cx="12153900" cy="6858000"/>
          </a:xfrm>
          <a:prstGeom prst="rect">
            <a:avLst/>
          </a:prstGeom>
        </p:spPr>
      </p:pic>
      <p:sp>
        <p:nvSpPr>
          <p:cNvPr id="2" name="Title 1">
            <a:extLst>
              <a:ext uri="{FF2B5EF4-FFF2-40B4-BE49-F238E27FC236}">
                <a16:creationId xmlns:a16="http://schemas.microsoft.com/office/drawing/2014/main" id="{722F7821-2F6E-8749-95EA-37C41F4FD9BB}"/>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DDAC40F8-FE1C-8245-8D5B-A16D8FF7D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FCCA9B-36D0-C140-A78D-482B5F0BED0E}"/>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5" name="Footer Placeholder 4">
            <a:extLst>
              <a:ext uri="{FF2B5EF4-FFF2-40B4-BE49-F238E27FC236}">
                <a16:creationId xmlns:a16="http://schemas.microsoft.com/office/drawing/2014/main" id="{59A11F88-6821-514F-AA08-06599F29DC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E67641-7B05-1142-A921-842D8F0AE271}"/>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130271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62F4-7A94-C649-8710-36C4EF228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C3E98-9541-054C-901D-E8ADBBBF4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144B4-E5EE-9043-8D9F-6AF4BA2B11D4}"/>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5" name="Footer Placeholder 4">
            <a:extLst>
              <a:ext uri="{FF2B5EF4-FFF2-40B4-BE49-F238E27FC236}">
                <a16:creationId xmlns:a16="http://schemas.microsoft.com/office/drawing/2014/main" id="{75AE14FF-FA98-8C44-836E-7B0AD25F0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E850D-5DD0-1543-80BD-1F46BBDA3C94}"/>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184980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99B11-1556-C546-BA16-E91385E22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F3CC7B-64AD-F247-9C9C-D33FD16A6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77C27-AC90-084C-87BE-75357808C6B8}"/>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5" name="Footer Placeholder 4">
            <a:extLst>
              <a:ext uri="{FF2B5EF4-FFF2-40B4-BE49-F238E27FC236}">
                <a16:creationId xmlns:a16="http://schemas.microsoft.com/office/drawing/2014/main" id="{C596FDD4-DDC3-CF48-A094-B5F514CDB6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C48FF8-B9AA-8041-9C35-E67BDC9CBEF5}"/>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40538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1FE3-9E38-1C40-9617-98DE229DC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8D810-D270-5E45-8BC1-33603B4C5F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8F999-6515-7F40-B1C6-C361B79919EC}"/>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5" name="Footer Placeholder 4">
            <a:extLst>
              <a:ext uri="{FF2B5EF4-FFF2-40B4-BE49-F238E27FC236}">
                <a16:creationId xmlns:a16="http://schemas.microsoft.com/office/drawing/2014/main" id="{532F590C-B466-0C47-826B-E89823CE2C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977826-13E3-314C-B81B-AE92DCD49DF9}"/>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80334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82CD-8FA9-864B-83EE-8FCC540C1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0B89F-BE8B-7542-B264-589145A48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124498-28AF-0541-B9D1-4CC8CA30A657}"/>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5" name="Footer Placeholder 4">
            <a:extLst>
              <a:ext uri="{FF2B5EF4-FFF2-40B4-BE49-F238E27FC236}">
                <a16:creationId xmlns:a16="http://schemas.microsoft.com/office/drawing/2014/main" id="{DB2BF8B9-15B3-554A-B0E5-1464112A54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A4E473-F698-C74A-8B29-0C787C76E3AA}"/>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133912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A30-DFC3-5F4D-93F0-B65B9C012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F6EE8-3170-F646-81C2-06D002A8D6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65DBB-9608-7643-8ADE-031EDA806A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76305D-446E-0E46-9388-D74E82309D24}"/>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6" name="Footer Placeholder 5">
            <a:extLst>
              <a:ext uri="{FF2B5EF4-FFF2-40B4-BE49-F238E27FC236}">
                <a16:creationId xmlns:a16="http://schemas.microsoft.com/office/drawing/2014/main" id="{DE846491-B9B3-EA43-B5F9-CB59DEB451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8BB325-795B-F641-81E9-95267EE412CA}"/>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176776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CCD-1541-1A44-971F-AB2264BA4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2667B-4548-A14A-95FF-B45F047DE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56D381-F412-C74E-BD3D-9D82CD20E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10432-7BC8-9A47-817B-D4C1F011F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FC42D-191B-854E-B1EE-1E14944F1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B35A2E-63B4-0F44-BF31-029E4F2B2D83}"/>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8" name="Footer Placeholder 7">
            <a:extLst>
              <a:ext uri="{FF2B5EF4-FFF2-40B4-BE49-F238E27FC236}">
                <a16:creationId xmlns:a16="http://schemas.microsoft.com/office/drawing/2014/main" id="{D9C58C0F-57B2-5645-9BB4-A948FCAC14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726E31-8C37-0B48-B38C-65180D2740E3}"/>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237117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CBA2-E225-D54A-9B29-83F109B25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767411-7C78-4944-8D8E-F3C4EE01F063}"/>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4" name="Footer Placeholder 3">
            <a:extLst>
              <a:ext uri="{FF2B5EF4-FFF2-40B4-BE49-F238E27FC236}">
                <a16:creationId xmlns:a16="http://schemas.microsoft.com/office/drawing/2014/main" id="{71F36794-24B6-9A4C-A3BC-759CF1ED4E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55CDA4-9DA5-A644-8074-956D64D8B5B0}"/>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244349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01EAD-4F19-0747-817D-69F743C97B58}"/>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3" name="Footer Placeholder 2">
            <a:extLst>
              <a:ext uri="{FF2B5EF4-FFF2-40B4-BE49-F238E27FC236}">
                <a16:creationId xmlns:a16="http://schemas.microsoft.com/office/drawing/2014/main" id="{BB5F90BC-7C82-484A-83AD-D45F2EB2EC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0A76C7-359B-EA4C-9A1E-64B786862197}"/>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90793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CB93-86BC-D64D-B472-4AECBB2AB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19BC1C-A927-3D46-91BE-40DD58E39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5D43A3-AF36-F449-8DD1-B696A51A2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E9956-8C6B-B34B-9AD2-8B6691017F1E}"/>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6" name="Footer Placeholder 5">
            <a:extLst>
              <a:ext uri="{FF2B5EF4-FFF2-40B4-BE49-F238E27FC236}">
                <a16:creationId xmlns:a16="http://schemas.microsoft.com/office/drawing/2014/main" id="{32E64F54-94AC-7D4E-BAF9-DEDD2A601B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1F9212-0704-A245-98A7-D4DB62B65A79}"/>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31537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5925-1B21-2B41-A640-352BF6717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42B7F-C3D2-DA4A-8E27-7EE2000C72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9B21C4-66E9-4744-B4BE-4F4F4FD2B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91D0-9DC8-2C41-A5EF-0A670DB8AD61}"/>
              </a:ext>
            </a:extLst>
          </p:cNvPr>
          <p:cNvSpPr>
            <a:spLocks noGrp="1"/>
          </p:cNvSpPr>
          <p:nvPr>
            <p:ph type="dt" sz="half" idx="10"/>
          </p:nvPr>
        </p:nvSpPr>
        <p:spPr/>
        <p:txBody>
          <a:bodyPr/>
          <a:lstStyle/>
          <a:p>
            <a:fld id="{38520B3A-9290-3549-ACFE-4A5F4F07108C}" type="datetimeFigureOut">
              <a:rPr lang="en-US" smtClean="0"/>
              <a:t>1/25/22</a:t>
            </a:fld>
            <a:endParaRPr lang="en-US" dirty="0"/>
          </a:p>
        </p:txBody>
      </p:sp>
      <p:sp>
        <p:nvSpPr>
          <p:cNvPr id="6" name="Footer Placeholder 5">
            <a:extLst>
              <a:ext uri="{FF2B5EF4-FFF2-40B4-BE49-F238E27FC236}">
                <a16:creationId xmlns:a16="http://schemas.microsoft.com/office/drawing/2014/main" id="{123CF166-8872-3A43-B823-3B2BB2F685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9D0D5D-6573-6A49-B26B-EF6EE97A0C7A}"/>
              </a:ext>
            </a:extLst>
          </p:cNvPr>
          <p:cNvSpPr>
            <a:spLocks noGrp="1"/>
          </p:cNvSpPr>
          <p:nvPr>
            <p:ph type="sldNum" sz="quarter" idx="12"/>
          </p:nvPr>
        </p:nvSpPr>
        <p:spPr/>
        <p:txBody>
          <a:bodyPr/>
          <a:lstStyle/>
          <a:p>
            <a:fld id="{B4C93F14-8100-674D-8FBC-C4ED9C6115CE}" type="slidenum">
              <a:rPr lang="en-US" smtClean="0"/>
              <a:t>‹#›</a:t>
            </a:fld>
            <a:endParaRPr lang="en-US" dirty="0"/>
          </a:p>
        </p:txBody>
      </p:sp>
    </p:spTree>
    <p:extLst>
      <p:ext uri="{BB962C8B-B14F-4D97-AF65-F5344CB8AC3E}">
        <p14:creationId xmlns:p14="http://schemas.microsoft.com/office/powerpoint/2010/main" val="175977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mans face&#10;&#10;Description automatically generated">
            <a:extLst>
              <a:ext uri="{FF2B5EF4-FFF2-40B4-BE49-F238E27FC236}">
                <a16:creationId xmlns:a16="http://schemas.microsoft.com/office/drawing/2014/main" id="{01ED3127-52ED-7546-8B2A-504F140D86B6}"/>
              </a:ext>
            </a:extLst>
          </p:cNvPr>
          <p:cNvPicPr>
            <a:picLocks noChangeAspect="1"/>
          </p:cNvPicPr>
          <p:nvPr userDrawn="1"/>
        </p:nvPicPr>
        <p:blipFill>
          <a:blip r:embed="rId13"/>
          <a:stretch>
            <a:fillRect/>
          </a:stretch>
        </p:blipFill>
        <p:spPr>
          <a:xfrm>
            <a:off x="-27063" y="-26020"/>
            <a:ext cx="12246125" cy="6910039"/>
          </a:xfrm>
          <a:prstGeom prst="rect">
            <a:avLst/>
          </a:prstGeom>
        </p:spPr>
      </p:pic>
      <p:sp>
        <p:nvSpPr>
          <p:cNvPr id="2" name="Title Placeholder 1">
            <a:extLst>
              <a:ext uri="{FF2B5EF4-FFF2-40B4-BE49-F238E27FC236}">
                <a16:creationId xmlns:a16="http://schemas.microsoft.com/office/drawing/2014/main" id="{266A8CA9-366F-E443-8D04-E2EBC1218F77}"/>
              </a:ext>
            </a:extLst>
          </p:cNvPr>
          <p:cNvSpPr>
            <a:spLocks noGrp="1"/>
          </p:cNvSpPr>
          <p:nvPr>
            <p:ph type="title"/>
          </p:nvPr>
        </p:nvSpPr>
        <p:spPr>
          <a:xfrm>
            <a:off x="838200" y="60326"/>
            <a:ext cx="10515600" cy="697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BD2412-078A-DF46-97E1-F8FD91B8D18C}"/>
              </a:ext>
            </a:extLst>
          </p:cNvPr>
          <p:cNvSpPr>
            <a:spLocks noGrp="1"/>
          </p:cNvSpPr>
          <p:nvPr>
            <p:ph type="body" idx="1"/>
          </p:nvPr>
        </p:nvSpPr>
        <p:spPr>
          <a:xfrm>
            <a:off x="838200" y="1204332"/>
            <a:ext cx="10515600" cy="49726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38B3B3-EF23-1F47-9EA0-95DDEBEB6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0B3A-9290-3549-ACFE-4A5F4F07108C}" type="datetimeFigureOut">
              <a:rPr lang="en-US" smtClean="0"/>
              <a:t>1/25/22</a:t>
            </a:fld>
            <a:endParaRPr lang="en-US" dirty="0"/>
          </a:p>
        </p:txBody>
      </p:sp>
      <p:sp>
        <p:nvSpPr>
          <p:cNvPr id="5" name="Footer Placeholder 4">
            <a:extLst>
              <a:ext uri="{FF2B5EF4-FFF2-40B4-BE49-F238E27FC236}">
                <a16:creationId xmlns:a16="http://schemas.microsoft.com/office/drawing/2014/main" id="{16046E57-30FC-CC49-88D7-B2DD58F4A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653400-B8E7-7A48-8E82-DC259ECB3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93F14-8100-674D-8FBC-C4ED9C6115CE}" type="slidenum">
              <a:rPr lang="en-US" smtClean="0"/>
              <a:t>‹#›</a:t>
            </a:fld>
            <a:endParaRPr lang="en-US" dirty="0"/>
          </a:p>
        </p:txBody>
      </p:sp>
    </p:spTree>
    <p:extLst>
      <p:ext uri="{BB962C8B-B14F-4D97-AF65-F5344CB8AC3E}">
        <p14:creationId xmlns:p14="http://schemas.microsoft.com/office/powerpoint/2010/main" val="171901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pa@ericmcglothenllc.com" TargetMode="External"/><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BGRectangle">
            <a:extLst>
              <a:ext uri="{FF2B5EF4-FFF2-40B4-BE49-F238E27FC236}">
                <a16:creationId xmlns:a16="http://schemas.microsoft.com/office/drawing/2014/main" id="{89C1B8B3-9FDD-4D8C-9C4D-2FD7CFA2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F49C1D6-FDF5-0742-A4B3-6D1900EFF899}"/>
              </a:ext>
            </a:extLst>
          </p:cNvPr>
          <p:cNvPicPr>
            <a:picLocks noChangeAspect="1"/>
          </p:cNvPicPr>
          <p:nvPr/>
        </p:nvPicPr>
        <p:blipFill rotWithShape="1">
          <a:blip r:embed="rId2">
            <a:alphaModFix amt="50000"/>
          </a:blip>
          <a:srcRect t="442"/>
          <a:stretch/>
        </p:blipFill>
        <p:spPr>
          <a:xfrm>
            <a:off x="20" y="1"/>
            <a:ext cx="12191980" cy="6857999"/>
          </a:xfrm>
          <a:prstGeom prst="rect">
            <a:avLst/>
          </a:prstGeom>
        </p:spPr>
      </p:pic>
      <p:sp>
        <p:nvSpPr>
          <p:cNvPr id="2" name="Title 1">
            <a:extLst>
              <a:ext uri="{FF2B5EF4-FFF2-40B4-BE49-F238E27FC236}">
                <a16:creationId xmlns:a16="http://schemas.microsoft.com/office/drawing/2014/main" id="{4BAAE119-8148-9946-8A3F-51152D641485}"/>
              </a:ext>
            </a:extLst>
          </p:cNvPr>
          <p:cNvSpPr>
            <a:spLocks noGrp="1"/>
          </p:cNvSpPr>
          <p:nvPr>
            <p:ph type="ctrTitle"/>
          </p:nvPr>
        </p:nvSpPr>
        <p:spPr>
          <a:xfrm>
            <a:off x="907480" y="1200152"/>
            <a:ext cx="6897171" cy="4457696"/>
          </a:xfrm>
        </p:spPr>
        <p:txBody>
          <a:bodyPr vert="horz" lIns="91440" tIns="45720" rIns="91440" bIns="45720" rtlCol="0" anchor="ctr">
            <a:normAutofit/>
          </a:bodyPr>
          <a:lstStyle/>
          <a:p>
            <a:pPr algn="r"/>
            <a:r>
              <a:rPr lang="en-US" sz="8000" dirty="0">
                <a:solidFill>
                  <a:srgbClr val="FFFFFF"/>
                </a:solidFill>
              </a:rPr>
              <a:t>The Locums Doc Academy</a:t>
            </a:r>
          </a:p>
        </p:txBody>
      </p:sp>
      <p:sp>
        <p:nvSpPr>
          <p:cNvPr id="3" name="Subtitle 2">
            <a:extLst>
              <a:ext uri="{FF2B5EF4-FFF2-40B4-BE49-F238E27FC236}">
                <a16:creationId xmlns:a16="http://schemas.microsoft.com/office/drawing/2014/main" id="{F568ACC7-A2F5-8443-99A2-1F5D6E5F760E}"/>
              </a:ext>
            </a:extLst>
          </p:cNvPr>
          <p:cNvSpPr>
            <a:spLocks noGrp="1"/>
          </p:cNvSpPr>
          <p:nvPr>
            <p:ph type="subTitle" idx="1"/>
          </p:nvPr>
        </p:nvSpPr>
        <p:spPr>
          <a:xfrm>
            <a:off x="8525502" y="1200152"/>
            <a:ext cx="2816535" cy="4457696"/>
          </a:xfrm>
        </p:spPr>
        <p:txBody>
          <a:bodyPr vert="horz" lIns="91440" tIns="45720" rIns="91440" bIns="45720" rtlCol="0" anchor="ctr">
            <a:normAutofit/>
          </a:bodyPr>
          <a:lstStyle/>
          <a:p>
            <a:pPr algn="l"/>
            <a:r>
              <a:rPr lang="en-US" sz="2800" dirty="0">
                <a:solidFill>
                  <a:srgbClr val="FFFFFF"/>
                </a:solidFill>
              </a:rPr>
              <a:t>Tax Tips for Doctors</a:t>
            </a:r>
          </a:p>
          <a:p>
            <a:pPr algn="l"/>
            <a:r>
              <a:rPr lang="en-US" sz="2800">
                <a:solidFill>
                  <a:srgbClr val="FFFFFF"/>
                </a:solidFill>
              </a:rPr>
              <a:t>How Do You Pay Less</a:t>
            </a:r>
          </a:p>
        </p:txBody>
      </p:sp>
      <p:sp>
        <p:nvSpPr>
          <p:cNvPr id="37" name="!!Line">
            <a:extLst>
              <a:ext uri="{FF2B5EF4-FFF2-40B4-BE49-F238E27FC236}">
                <a16:creationId xmlns:a16="http://schemas.microsoft.com/office/drawing/2014/main" id="{93A9CEA1-EFF3-40F6-AB36-E232925E7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4632" y="2286000"/>
            <a:ext cx="27432" cy="22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A36F8E0-1BDB-7C4B-A553-B4DC4D172A9C}"/>
              </a:ext>
            </a:extLst>
          </p:cNvPr>
          <p:cNvSpPr/>
          <p:nvPr/>
        </p:nvSpPr>
        <p:spPr>
          <a:xfrm>
            <a:off x="1880937" y="4538272"/>
            <a:ext cx="8430126" cy="1169551"/>
          </a:xfrm>
          <a:prstGeom prst="rect">
            <a:avLst/>
          </a:prstGeom>
        </p:spPr>
        <p:txBody>
          <a:bodyPr wrap="square">
            <a:spAutoFit/>
          </a:bodyPr>
          <a:lstStyle/>
          <a:p>
            <a:pPr algn="ctr">
              <a:spcAft>
                <a:spcPts val="600"/>
              </a:spcAft>
              <a:defRPr sz="5100">
                <a:latin typeface="Roboto Bold"/>
                <a:ea typeface="Roboto Bold"/>
                <a:cs typeface="Roboto Bold"/>
                <a:sym typeface="Roboto Bold"/>
              </a:defRPr>
            </a:pPr>
            <a:r>
              <a:rPr lang="en-US" sz="2000">
                <a:solidFill>
                  <a:schemeClr val="bg1"/>
                </a:solidFill>
              </a:rPr>
              <a:t>Presented by:</a:t>
            </a:r>
          </a:p>
          <a:p>
            <a:pPr algn="ctr">
              <a:spcAft>
                <a:spcPts val="600"/>
              </a:spcAft>
              <a:defRPr sz="5100">
                <a:latin typeface="Roboto Bold"/>
                <a:ea typeface="Roboto Bold"/>
                <a:cs typeface="Roboto Bold"/>
                <a:sym typeface="Roboto Bold"/>
              </a:defRPr>
            </a:pPr>
            <a:r>
              <a:rPr lang="en-US" sz="2000">
                <a:solidFill>
                  <a:schemeClr val="bg1"/>
                </a:solidFill>
              </a:rPr>
              <a:t>Eric McGlothen, CPA</a:t>
            </a:r>
          </a:p>
          <a:p>
            <a:pPr algn="ctr">
              <a:spcAft>
                <a:spcPts val="600"/>
              </a:spcAft>
              <a:defRPr sz="5100">
                <a:latin typeface="Roboto Bold"/>
                <a:ea typeface="Roboto Bold"/>
                <a:cs typeface="Roboto Bold"/>
                <a:sym typeface="Roboto Bold"/>
              </a:defRPr>
            </a:pPr>
            <a:r>
              <a:rPr lang="en-US" sz="2000">
                <a:solidFill>
                  <a:schemeClr val="bg1"/>
                </a:solidFill>
              </a:rPr>
              <a:t>Tuesday, January 25, 2022</a:t>
            </a:r>
          </a:p>
        </p:txBody>
      </p:sp>
    </p:spTree>
    <p:extLst>
      <p:ext uri="{BB962C8B-B14F-4D97-AF65-F5344CB8AC3E}">
        <p14:creationId xmlns:p14="http://schemas.microsoft.com/office/powerpoint/2010/main" val="18181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B095-D340-BB49-B757-37B1A344BBF8}"/>
              </a:ext>
            </a:extLst>
          </p:cNvPr>
          <p:cNvSpPr>
            <a:spLocks noGrp="1"/>
          </p:cNvSpPr>
          <p:nvPr>
            <p:ph type="title"/>
          </p:nvPr>
        </p:nvSpPr>
        <p:spPr/>
        <p:txBody>
          <a:bodyPr>
            <a:normAutofit/>
          </a:bodyPr>
          <a:lstStyle/>
          <a:p>
            <a:r>
              <a:rPr lang="en-US" sz="3200"/>
              <a:t>529 College Savings Plans to Pay for Private School</a:t>
            </a:r>
            <a:endParaRPr lang="en-US" sz="3200" dirty="0"/>
          </a:p>
        </p:txBody>
      </p:sp>
      <p:graphicFrame>
        <p:nvGraphicFramePr>
          <p:cNvPr id="32" name="Content Placeholder 2">
            <a:extLst>
              <a:ext uri="{FF2B5EF4-FFF2-40B4-BE49-F238E27FC236}">
                <a16:creationId xmlns:a16="http://schemas.microsoft.com/office/drawing/2014/main" id="{82C976CE-1565-40BB-A436-661543AAD436}"/>
              </a:ext>
            </a:extLst>
          </p:cNvPr>
          <p:cNvGraphicFramePr>
            <a:graphicFrameLocks noGrp="1"/>
          </p:cNvGraphicFramePr>
          <p:nvPr>
            <p:ph idx="1"/>
          </p:nvPr>
        </p:nvGraphicFramePr>
        <p:xfrm>
          <a:off x="838200" y="1204332"/>
          <a:ext cx="10515600" cy="497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0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EBC8-70AB-4947-92AF-2E63231A7B32}"/>
              </a:ext>
            </a:extLst>
          </p:cNvPr>
          <p:cNvSpPr>
            <a:spLocks noGrp="1"/>
          </p:cNvSpPr>
          <p:nvPr>
            <p:ph type="title"/>
          </p:nvPr>
        </p:nvSpPr>
        <p:spPr/>
        <p:txBody>
          <a:bodyPr/>
          <a:lstStyle/>
          <a:p>
            <a:r>
              <a:rPr lang="en-US" dirty="0"/>
              <a:t>MANAGE QUALIFIED BUSINESS INCOME</a:t>
            </a:r>
          </a:p>
        </p:txBody>
      </p:sp>
      <p:graphicFrame>
        <p:nvGraphicFramePr>
          <p:cNvPr id="5" name="Content Placeholder 2">
            <a:extLst>
              <a:ext uri="{FF2B5EF4-FFF2-40B4-BE49-F238E27FC236}">
                <a16:creationId xmlns:a16="http://schemas.microsoft.com/office/drawing/2014/main" id="{46EE1325-ABFA-4244-A2A4-A9E5D0A04B3E}"/>
              </a:ext>
            </a:extLst>
          </p:cNvPr>
          <p:cNvGraphicFramePr>
            <a:graphicFrameLocks noGrp="1"/>
          </p:cNvGraphicFramePr>
          <p:nvPr>
            <p:ph idx="1"/>
            <p:extLst>
              <p:ext uri="{D42A27DB-BD31-4B8C-83A1-F6EECF244321}">
                <p14:modId xmlns:p14="http://schemas.microsoft.com/office/powerpoint/2010/main" val="2173833728"/>
              </p:ext>
            </p:extLst>
          </p:nvPr>
        </p:nvGraphicFramePr>
        <p:xfrm>
          <a:off x="838200" y="1204332"/>
          <a:ext cx="10515600" cy="497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74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B013E19-6277-2E46-A522-199F1356FAC7}"/>
              </a:ext>
            </a:extLst>
          </p:cNvPr>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FIVE TAX STRATEGIES FOR DOCTORS</a:t>
            </a:r>
          </a:p>
        </p:txBody>
      </p:sp>
      <p:sp>
        <p:nvSpPr>
          <p:cNvPr id="3" name="Subtitle 2">
            <a:extLst>
              <a:ext uri="{FF2B5EF4-FFF2-40B4-BE49-F238E27FC236}">
                <a16:creationId xmlns:a16="http://schemas.microsoft.com/office/drawing/2014/main" id="{CF623B93-96D3-204B-913B-ECE46D50869A}"/>
              </a:ext>
            </a:extLst>
          </p:cNvPr>
          <p:cNvSpPr>
            <a:spLocks noGrp="1"/>
          </p:cNvSpPr>
          <p:nvPr>
            <p:ph type="subTitle" idx="1"/>
          </p:nvPr>
        </p:nvSpPr>
        <p:spPr>
          <a:xfrm>
            <a:off x="1208228" y="5972174"/>
            <a:ext cx="8578699" cy="504825"/>
          </a:xfrm>
        </p:spPr>
        <p:txBody>
          <a:bodyPr>
            <a:normAutofit/>
          </a:bodyPr>
          <a:lstStyle/>
          <a:p>
            <a:pPr algn="l"/>
            <a:endParaRPr lang="en-US"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008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TAX STRATEGIES</a:t>
            </a:r>
          </a:p>
        </p:txBody>
      </p:sp>
      <p:graphicFrame>
        <p:nvGraphicFramePr>
          <p:cNvPr id="25" name="Content Placeholder 2">
            <a:extLst>
              <a:ext uri="{FF2B5EF4-FFF2-40B4-BE49-F238E27FC236}">
                <a16:creationId xmlns:a16="http://schemas.microsoft.com/office/drawing/2014/main" id="{DF5996DC-3E5C-4D76-BE06-ABFB119405E2}"/>
              </a:ext>
            </a:extLst>
          </p:cNvPr>
          <p:cNvGraphicFramePr>
            <a:graphicFrameLocks noGrp="1"/>
          </p:cNvGraphicFramePr>
          <p:nvPr>
            <p:ph idx="1"/>
            <p:extLst>
              <p:ext uri="{D42A27DB-BD31-4B8C-83A1-F6EECF244321}">
                <p14:modId xmlns:p14="http://schemas.microsoft.com/office/powerpoint/2010/main" val="280463840"/>
              </p:ext>
            </p:extLst>
          </p:nvPr>
        </p:nvGraphicFramePr>
        <p:xfrm>
          <a:off x="5010742" y="876299"/>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32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Hire Your Children, Spouse, or Family Member</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8" name="Content Placeholder 2">
            <a:extLst>
              <a:ext uri="{FF2B5EF4-FFF2-40B4-BE49-F238E27FC236}">
                <a16:creationId xmlns:a16="http://schemas.microsoft.com/office/drawing/2014/main" id="{5CD93B41-9FC7-D74C-9084-1C8EC0AF9409}"/>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Get them out of your pocket</a:t>
            </a:r>
          </a:p>
          <a:p>
            <a:r>
              <a:rPr lang="en-US" sz="2000">
                <a:solidFill>
                  <a:schemeClr val="tx1">
                    <a:alpha val="80000"/>
                  </a:schemeClr>
                </a:solidFill>
              </a:rPr>
              <a:t>Children can earn up to the standard deduction without filing a federal tax return (assuming no other sources of income)</a:t>
            </a:r>
          </a:p>
          <a:p>
            <a:r>
              <a:rPr lang="en-US" sz="2000">
                <a:solidFill>
                  <a:schemeClr val="tx1">
                    <a:alpha val="80000"/>
                  </a:schemeClr>
                </a:solidFill>
              </a:rPr>
              <a:t>Use money paid to children to fund their current and future lifestyle (e.g. gas, private school, activities, Roth IRA)</a:t>
            </a:r>
          </a:p>
          <a:p>
            <a:r>
              <a:rPr lang="en-US" sz="2000">
                <a:solidFill>
                  <a:schemeClr val="tx1">
                    <a:alpha val="80000"/>
                  </a:schemeClr>
                </a:solidFill>
              </a:rPr>
              <a:t>Increase contributions to retirement plan via contributing via your spouse’s income from your business</a:t>
            </a:r>
          </a:p>
          <a:p>
            <a:r>
              <a:rPr lang="en-US" sz="2000">
                <a:solidFill>
                  <a:schemeClr val="tx1">
                    <a:alpha val="80000"/>
                  </a:schemeClr>
                </a:solidFill>
              </a:rPr>
              <a:t>Get a write-off for money you may put out anyway</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83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a:xfrm>
            <a:off x="956826" y="1112969"/>
            <a:ext cx="3937298" cy="4166010"/>
          </a:xfrm>
        </p:spPr>
        <p:txBody>
          <a:bodyPr>
            <a:normAutofit/>
          </a:bodyPr>
          <a:lstStyle/>
          <a:p>
            <a:r>
              <a:rPr lang="en-US">
                <a:solidFill>
                  <a:srgbClr val="FFFFFF"/>
                </a:solidFill>
              </a:rPr>
              <a:t>Rent Out Your Home Tax Free</a:t>
            </a:r>
          </a:p>
        </p:txBody>
      </p:sp>
      <p:sp>
        <p:nvSpPr>
          <p:cNvPr id="39" name="Freeform: Shape 3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CD93B41-9FC7-D74C-9084-1C8EC0AF9409}"/>
              </a:ext>
            </a:extLst>
          </p:cNvPr>
          <p:cNvSpPr>
            <a:spLocks noGrp="1"/>
          </p:cNvSpPr>
          <p:nvPr>
            <p:ph idx="1"/>
          </p:nvPr>
        </p:nvSpPr>
        <p:spPr>
          <a:xfrm>
            <a:off x="6096000" y="820880"/>
            <a:ext cx="5257799" cy="4889350"/>
          </a:xfrm>
        </p:spPr>
        <p:txBody>
          <a:bodyPr anchor="t">
            <a:normAutofit/>
          </a:bodyPr>
          <a:lstStyle/>
          <a:p>
            <a:r>
              <a:rPr lang="en-US" sz="2400"/>
              <a:t>U.S. Tax Code Section 280A (g) (The Augusta Rule)</a:t>
            </a:r>
          </a:p>
          <a:p>
            <a:r>
              <a:rPr lang="en-US" sz="2400"/>
              <a:t>Covers treatment of income and expenses related to business use of personal residence and vacation home</a:t>
            </a:r>
          </a:p>
          <a:p>
            <a:r>
              <a:rPr lang="en-US" sz="2400"/>
              <a:t>Tax-free rental up to 14 days</a:t>
            </a:r>
          </a:p>
          <a:p>
            <a:r>
              <a:rPr lang="en-US" sz="2400"/>
              <a:t>Rent out your home (all or part) for a board meeting</a:t>
            </a:r>
          </a:p>
          <a:p>
            <a:r>
              <a:rPr lang="en-US" sz="2400"/>
              <a:t>Rent out to a private individual or business</a:t>
            </a:r>
          </a:p>
          <a:p>
            <a:r>
              <a:rPr lang="en-US" sz="2400"/>
              <a:t>Documentation is critical</a:t>
            </a:r>
          </a:p>
        </p:txBody>
      </p:sp>
      <p:sp>
        <p:nvSpPr>
          <p:cNvPr id="45" name="Freeform: Shape 4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9054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a:xfrm>
            <a:off x="686834" y="1153572"/>
            <a:ext cx="3200400" cy="4461163"/>
          </a:xfrm>
        </p:spPr>
        <p:txBody>
          <a:bodyPr>
            <a:normAutofit/>
          </a:bodyPr>
          <a:lstStyle/>
          <a:p>
            <a:r>
              <a:rPr lang="en-US">
                <a:solidFill>
                  <a:srgbClr val="FFFFFF"/>
                </a:solidFill>
              </a:rPr>
              <a:t>Contribute to a Defined Benefit Plan</a:t>
            </a: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5CD93B41-9FC7-D74C-9084-1C8EC0AF9409}"/>
              </a:ext>
            </a:extLst>
          </p:cNvPr>
          <p:cNvSpPr>
            <a:spLocks noGrp="1"/>
          </p:cNvSpPr>
          <p:nvPr>
            <p:ph idx="1"/>
          </p:nvPr>
        </p:nvSpPr>
        <p:spPr>
          <a:xfrm>
            <a:off x="4447308" y="591344"/>
            <a:ext cx="6906491" cy="5585619"/>
          </a:xfrm>
        </p:spPr>
        <p:txBody>
          <a:bodyPr anchor="ctr">
            <a:normAutofit/>
          </a:bodyPr>
          <a:lstStyle/>
          <a:p>
            <a:r>
              <a:rPr lang="en-US"/>
              <a:t>Employer-based program that pays benefits based on factors like length of employment and salary history (e.g. a pension plan)</a:t>
            </a:r>
          </a:p>
          <a:p>
            <a:r>
              <a:rPr lang="en-US"/>
              <a:t>Employer contributes not the employee</a:t>
            </a:r>
          </a:p>
          <a:p>
            <a:r>
              <a:rPr lang="en-US"/>
              <a:t>Retirement benefit is known in advance</a:t>
            </a:r>
          </a:p>
          <a:p>
            <a:r>
              <a:rPr lang="en-US"/>
              <a:t>Contribution limits are typically higher than Defined Contribution Plans (e.g. a 401K)</a:t>
            </a:r>
          </a:p>
          <a:p>
            <a:r>
              <a:rPr lang="en-US"/>
              <a:t>Employer contributions are tax-deferred</a:t>
            </a:r>
          </a:p>
          <a:p>
            <a:r>
              <a:rPr lang="en-US"/>
              <a:t>Harvey Maclin can help if interested (let him know I sent you)</a:t>
            </a:r>
          </a:p>
        </p:txBody>
      </p:sp>
    </p:spTree>
    <p:extLst>
      <p:ext uri="{BB962C8B-B14F-4D97-AF65-F5344CB8AC3E}">
        <p14:creationId xmlns:p14="http://schemas.microsoft.com/office/powerpoint/2010/main" val="55487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p:txBody>
          <a:bodyPr/>
          <a:lstStyle/>
          <a:p>
            <a:r>
              <a:rPr lang="en-US"/>
              <a:t>Revisit Entity Structure</a:t>
            </a:r>
            <a:endParaRPr lang="en-US" dirty="0"/>
          </a:p>
        </p:txBody>
      </p:sp>
      <p:graphicFrame>
        <p:nvGraphicFramePr>
          <p:cNvPr id="31" name="Content Placeholder 2">
            <a:extLst>
              <a:ext uri="{FF2B5EF4-FFF2-40B4-BE49-F238E27FC236}">
                <a16:creationId xmlns:a16="http://schemas.microsoft.com/office/drawing/2014/main" id="{2BD3CBAF-BF09-42A5-ABA9-696C693E4CF1}"/>
              </a:ext>
            </a:extLst>
          </p:cNvPr>
          <p:cNvGraphicFramePr>
            <a:graphicFrameLocks noGrp="1"/>
          </p:cNvGraphicFramePr>
          <p:nvPr>
            <p:ph idx="1"/>
          </p:nvPr>
        </p:nvGraphicFramePr>
        <p:xfrm>
          <a:off x="838200" y="1204332"/>
          <a:ext cx="10515600" cy="497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41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p:txBody>
          <a:bodyPr/>
          <a:lstStyle/>
          <a:p>
            <a:r>
              <a:rPr lang="en-US" dirty="0"/>
              <a:t>Tax Plan</a:t>
            </a:r>
          </a:p>
        </p:txBody>
      </p:sp>
      <p:graphicFrame>
        <p:nvGraphicFramePr>
          <p:cNvPr id="5" name="Content Placeholder 2">
            <a:extLst>
              <a:ext uri="{FF2B5EF4-FFF2-40B4-BE49-F238E27FC236}">
                <a16:creationId xmlns:a16="http://schemas.microsoft.com/office/drawing/2014/main" id="{A8716DB4-E224-411A-9215-4E609C30E70F}"/>
              </a:ext>
            </a:extLst>
          </p:cNvPr>
          <p:cNvGraphicFramePr>
            <a:graphicFrameLocks noGrp="1"/>
          </p:cNvGraphicFramePr>
          <p:nvPr>
            <p:ph idx="1"/>
          </p:nvPr>
        </p:nvGraphicFramePr>
        <p:xfrm>
          <a:off x="838200" y="1204332"/>
          <a:ext cx="10515600" cy="497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93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4B64CA3-B862-5744-8CC0-B0F590356F75}"/>
              </a:ext>
            </a:extLst>
          </p:cNvPr>
          <p:cNvGraphicFramePr/>
          <p:nvPr>
            <p:extLst>
              <p:ext uri="{D42A27DB-BD31-4B8C-83A1-F6EECF244321}">
                <p14:modId xmlns:p14="http://schemas.microsoft.com/office/powerpoint/2010/main" val="422387539"/>
              </p:ext>
            </p:extLst>
          </p:nvPr>
        </p:nvGraphicFramePr>
        <p:xfrm>
          <a:off x="990600" y="1076328"/>
          <a:ext cx="10210800" cy="5603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72585F4E-60D4-4148-8F57-7CC0795BB101}"/>
              </a:ext>
            </a:extLst>
          </p:cNvPr>
          <p:cNvSpPr txBox="1">
            <a:spLocks/>
          </p:cNvSpPr>
          <p:nvPr/>
        </p:nvSpPr>
        <p:spPr>
          <a:xfrm>
            <a:off x="203200" y="177800"/>
            <a:ext cx="10515600" cy="697958"/>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HOW CAN ERIC MCGLOTHEN, LLC HELP</a:t>
            </a:r>
          </a:p>
        </p:txBody>
      </p:sp>
    </p:spTree>
    <p:extLst>
      <p:ext uri="{BB962C8B-B14F-4D97-AF65-F5344CB8AC3E}">
        <p14:creationId xmlns:p14="http://schemas.microsoft.com/office/powerpoint/2010/main" val="287831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6D2D-9C72-FE47-926B-D4DB2817D49D}"/>
              </a:ext>
            </a:extLst>
          </p:cNvPr>
          <p:cNvSpPr>
            <a:spLocks noGrp="1"/>
          </p:cNvSpPr>
          <p:nvPr>
            <p:ph type="title"/>
          </p:nvPr>
        </p:nvSpPr>
        <p:spPr/>
        <p:txBody>
          <a:bodyPr/>
          <a:lstStyle/>
          <a:p>
            <a:r>
              <a:rPr lang="en-US" dirty="0"/>
              <a:t>ERIC MCGLOTHEN, LLC</a:t>
            </a:r>
          </a:p>
        </p:txBody>
      </p:sp>
      <p:graphicFrame>
        <p:nvGraphicFramePr>
          <p:cNvPr id="4" name="Content Placeholder 3">
            <a:extLst>
              <a:ext uri="{FF2B5EF4-FFF2-40B4-BE49-F238E27FC236}">
                <a16:creationId xmlns:a16="http://schemas.microsoft.com/office/drawing/2014/main" id="{55E34263-D3A1-E648-8ED1-42AAF7C8B24C}"/>
              </a:ext>
            </a:extLst>
          </p:cNvPr>
          <p:cNvGraphicFramePr>
            <a:graphicFrameLocks noGrp="1"/>
          </p:cNvGraphicFramePr>
          <p:nvPr>
            <p:ph idx="1"/>
            <p:extLst>
              <p:ext uri="{D42A27DB-BD31-4B8C-83A1-F6EECF244321}">
                <p14:modId xmlns:p14="http://schemas.microsoft.com/office/powerpoint/2010/main" val="1142203054"/>
              </p:ext>
            </p:extLst>
          </p:nvPr>
        </p:nvGraphicFramePr>
        <p:xfrm>
          <a:off x="838200" y="1204913"/>
          <a:ext cx="10515600"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77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descr="A road with grass and a blue sky with clouds&#10;&#10;Description automatically generated with low confidence">
            <a:extLst>
              <a:ext uri="{FF2B5EF4-FFF2-40B4-BE49-F238E27FC236}">
                <a16:creationId xmlns:a16="http://schemas.microsoft.com/office/drawing/2014/main" id="{C37C413C-C29E-414D-9246-94EEF84B76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 t="31369" r="2807" b="1912"/>
          <a:stretch/>
        </p:blipFill>
        <p:spPr bwMode="auto">
          <a:xfrm>
            <a:off x="-406400" y="0"/>
            <a:ext cx="1280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1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19A9D-345B-0B4F-BAE2-96FB5F224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9610"/>
            <a:ext cx="4419600" cy="5561921"/>
          </a:xfrm>
          <a:prstGeom prst="rect">
            <a:avLst/>
          </a:prstGeom>
        </p:spPr>
      </p:pic>
      <p:sp>
        <p:nvSpPr>
          <p:cNvPr id="3" name="TextBox 2">
            <a:extLst>
              <a:ext uri="{FF2B5EF4-FFF2-40B4-BE49-F238E27FC236}">
                <a16:creationId xmlns:a16="http://schemas.microsoft.com/office/drawing/2014/main" id="{1F780722-678C-624E-8A9A-919442508A71}"/>
              </a:ext>
            </a:extLst>
          </p:cNvPr>
          <p:cNvSpPr txBox="1"/>
          <p:nvPr/>
        </p:nvSpPr>
        <p:spPr>
          <a:xfrm>
            <a:off x="4128330" y="1059610"/>
            <a:ext cx="8280400" cy="4299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a:buSzPct val="25000"/>
            </a:pPr>
            <a:r>
              <a:rPr lang="en-US" sz="2800" b="1" dirty="0">
                <a:solidFill>
                  <a:srgbClr val="000000"/>
                </a:solidFill>
                <a:ea typeface="Calibri"/>
                <a:cs typeface="Calibri"/>
                <a:sym typeface="Calibri"/>
              </a:rPr>
              <a:t>Eric McGlothen, CPA</a:t>
            </a:r>
          </a:p>
          <a:p>
            <a:pPr lvl="0" algn="ctr">
              <a:buSzPct val="25000"/>
            </a:pPr>
            <a:r>
              <a:rPr lang="en-US" sz="2800" b="1" dirty="0">
                <a:solidFill>
                  <a:srgbClr val="000000"/>
                </a:solidFill>
                <a:ea typeface="Calibri"/>
                <a:cs typeface="Calibri"/>
                <a:sym typeface="Calibri"/>
              </a:rPr>
              <a:t>191 Peachtree St. • Suite 3975</a:t>
            </a:r>
          </a:p>
          <a:p>
            <a:pPr lvl="0" algn="ctr">
              <a:buSzPct val="25000"/>
            </a:pPr>
            <a:r>
              <a:rPr lang="en-US" sz="2800" b="1" dirty="0">
                <a:solidFill>
                  <a:srgbClr val="000000"/>
                </a:solidFill>
                <a:ea typeface="Calibri"/>
                <a:cs typeface="Calibri"/>
                <a:sym typeface="Calibri"/>
              </a:rPr>
              <a:t>Atlanta, GA  30303</a:t>
            </a:r>
          </a:p>
          <a:p>
            <a:pPr lvl="0" algn="ctr">
              <a:buSzPct val="25000"/>
            </a:pPr>
            <a:endParaRPr lang="en-US" sz="2800" b="1" dirty="0">
              <a:solidFill>
                <a:srgbClr val="000000"/>
              </a:solidFill>
              <a:ea typeface="Calibri"/>
              <a:cs typeface="Calibri"/>
              <a:sym typeface="Calibri"/>
            </a:endParaRPr>
          </a:p>
          <a:p>
            <a:pPr lvl="0" algn="ctr">
              <a:buSzPct val="25000"/>
            </a:pPr>
            <a:r>
              <a:rPr lang="en-US" sz="2800" b="1" dirty="0">
                <a:solidFill>
                  <a:srgbClr val="000000"/>
                </a:solidFill>
                <a:ea typeface="Calibri"/>
                <a:cs typeface="Calibri"/>
                <a:sym typeface="Calibri"/>
              </a:rPr>
              <a:t>    (404)-946-1855 Office</a:t>
            </a:r>
          </a:p>
          <a:p>
            <a:pPr lvl="0" algn="ctr">
              <a:buSzPct val="25000"/>
            </a:pPr>
            <a:r>
              <a:rPr lang="en-US" sz="2800" b="1" dirty="0">
                <a:solidFill>
                  <a:srgbClr val="000000"/>
                </a:solidFill>
                <a:ea typeface="Calibri"/>
                <a:cs typeface="Calibri"/>
                <a:sym typeface="Calibri"/>
              </a:rPr>
              <a:t>(404)-393-4937 Fax</a:t>
            </a:r>
          </a:p>
          <a:p>
            <a:pPr lvl="0" algn="ctr">
              <a:buSzPct val="25000"/>
            </a:pPr>
            <a:endParaRPr lang="en-US" sz="2800" b="1" dirty="0">
              <a:solidFill>
                <a:srgbClr val="000000"/>
              </a:solidFill>
              <a:ea typeface="Calibri"/>
              <a:cs typeface="Calibri"/>
              <a:sym typeface="Calibri"/>
            </a:endParaRPr>
          </a:p>
          <a:p>
            <a:pPr lvl="0" algn="ctr">
              <a:buSzPct val="25000"/>
            </a:pPr>
            <a:r>
              <a:rPr lang="en-US" sz="2400" b="1" dirty="0">
                <a:solidFill>
                  <a:srgbClr val="000000"/>
                </a:solidFill>
                <a:ea typeface="Calibri"/>
                <a:cs typeface="Calibri"/>
                <a:sym typeface="Calibri"/>
              </a:rPr>
              <a:t>info@ericmcglothenllc.com</a:t>
            </a:r>
            <a:endParaRPr lang="en-US" sz="2400" b="1" u="sng" dirty="0">
              <a:solidFill>
                <a:srgbClr val="000000"/>
              </a:solidFill>
              <a:ea typeface="Calibri"/>
              <a:cs typeface="Calibri"/>
              <a:sym typeface="Calibri"/>
              <a:hlinkClick r:id="rId3">
                <a:extLst>
                  <a:ext uri="{A12FA001-AC4F-418D-AE19-62706E023703}">
                    <ahyp:hlinkClr xmlns:ahyp="http://schemas.microsoft.com/office/drawing/2018/hyperlinkcolor" val="tx"/>
                  </a:ext>
                </a:extLst>
              </a:hlinkClick>
            </a:endParaRPr>
          </a:p>
          <a:p>
            <a:pPr lvl="0" algn="ctr">
              <a:buSzPct val="25000"/>
            </a:pPr>
            <a:r>
              <a:rPr lang="en-US" sz="2400" b="1" dirty="0">
                <a:solidFill>
                  <a:srgbClr val="000000"/>
                </a:solidFill>
                <a:ea typeface="Calibri"/>
                <a:cs typeface="Calibri"/>
                <a:sym typeface="Calibri"/>
              </a:rPr>
              <a:t>www.ericmcglothenllc.com</a:t>
            </a:r>
          </a:p>
          <a:p>
            <a:pPr marL="0" marR="0" indent="0" algn="l" defTabSz="821531"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dirty="0">
              <a:ln>
                <a:noFill/>
              </a:ln>
              <a:solidFill>
                <a:srgbClr val="53585F"/>
              </a:solidFill>
              <a:effectLst/>
              <a:uFillTx/>
              <a:latin typeface="+mn-lt"/>
              <a:ea typeface="+mn-ea"/>
              <a:cs typeface="+mn-cs"/>
              <a:sym typeface="Avenir Light"/>
            </a:endParaRPr>
          </a:p>
        </p:txBody>
      </p:sp>
      <p:pic>
        <p:nvPicPr>
          <p:cNvPr id="4" name="Picture 3" descr="Icon&#10;&#10;Description automatically generated">
            <a:extLst>
              <a:ext uri="{FF2B5EF4-FFF2-40B4-BE49-F238E27FC236}">
                <a16:creationId xmlns:a16="http://schemas.microsoft.com/office/drawing/2014/main" id="{640C2744-FC54-1643-A01C-91A1F7D49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806" y="4924926"/>
            <a:ext cx="1369506" cy="1105295"/>
          </a:xfrm>
          <a:prstGeom prst="rect">
            <a:avLst/>
          </a:prstGeom>
        </p:spPr>
      </p:pic>
      <p:pic>
        <p:nvPicPr>
          <p:cNvPr id="5" name="Picture 4" descr="Icon&#10;&#10;Description automatically generated">
            <a:extLst>
              <a:ext uri="{FF2B5EF4-FFF2-40B4-BE49-F238E27FC236}">
                <a16:creationId xmlns:a16="http://schemas.microsoft.com/office/drawing/2014/main" id="{BE0FA2AD-F581-064F-82BD-95BCA5545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070" y="5059722"/>
            <a:ext cx="1515958" cy="970499"/>
          </a:xfrm>
          <a:prstGeom prst="rect">
            <a:avLst/>
          </a:prstGeom>
        </p:spPr>
      </p:pic>
      <p:pic>
        <p:nvPicPr>
          <p:cNvPr id="6" name="Picture 5" descr="Icon&#10;&#10;Description automatically generated">
            <a:extLst>
              <a:ext uri="{FF2B5EF4-FFF2-40B4-BE49-F238E27FC236}">
                <a16:creationId xmlns:a16="http://schemas.microsoft.com/office/drawing/2014/main" id="{A0CF7BB6-865A-4F4C-B25E-90069F59D0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932" y="5089017"/>
            <a:ext cx="970499" cy="970499"/>
          </a:xfrm>
          <a:prstGeom prst="rect">
            <a:avLst/>
          </a:prstGeom>
        </p:spPr>
      </p:pic>
      <p:pic>
        <p:nvPicPr>
          <p:cNvPr id="7" name="Picture 6" descr="A picture containing text, kitchenware&#10;&#10;Description automatically generated">
            <a:extLst>
              <a:ext uri="{FF2B5EF4-FFF2-40B4-BE49-F238E27FC236}">
                <a16:creationId xmlns:a16="http://schemas.microsoft.com/office/drawing/2014/main" id="{1A06B897-2E83-3243-B693-DDA61D6E4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7099" y="5089016"/>
            <a:ext cx="1264700" cy="970499"/>
          </a:xfrm>
          <a:prstGeom prst="rect">
            <a:avLst/>
          </a:prstGeom>
        </p:spPr>
      </p:pic>
      <p:sp>
        <p:nvSpPr>
          <p:cNvPr id="8" name="Rectangle 7">
            <a:extLst>
              <a:ext uri="{FF2B5EF4-FFF2-40B4-BE49-F238E27FC236}">
                <a16:creationId xmlns:a16="http://schemas.microsoft.com/office/drawing/2014/main" id="{8C81733B-79B9-BB4A-9369-724800193417}"/>
              </a:ext>
            </a:extLst>
          </p:cNvPr>
          <p:cNvSpPr/>
          <p:nvPr/>
        </p:nvSpPr>
        <p:spPr>
          <a:xfrm>
            <a:off x="4341074" y="6214777"/>
            <a:ext cx="2078198" cy="369332"/>
          </a:xfrm>
          <a:prstGeom prst="rect">
            <a:avLst/>
          </a:prstGeom>
        </p:spPr>
        <p:txBody>
          <a:bodyPr wrap="none">
            <a:spAutoFit/>
          </a:bodyPr>
          <a:lstStyle/>
          <a:p>
            <a:pPr defTabSz="821531" hangingPunct="0"/>
            <a:r>
              <a:rPr lang="en-US" b="1" dirty="0">
                <a:solidFill>
                  <a:srgbClr val="000000"/>
                </a:solidFill>
                <a:sym typeface="Avenir Light"/>
              </a:rPr>
              <a:t>Eric McGlothen, LLC</a:t>
            </a:r>
          </a:p>
        </p:txBody>
      </p:sp>
      <p:sp>
        <p:nvSpPr>
          <p:cNvPr id="9" name="TextBox 8">
            <a:extLst>
              <a:ext uri="{FF2B5EF4-FFF2-40B4-BE49-F238E27FC236}">
                <a16:creationId xmlns:a16="http://schemas.microsoft.com/office/drawing/2014/main" id="{50252C0C-FA34-8447-8AAF-6CA9B541E9BE}"/>
              </a:ext>
            </a:extLst>
          </p:cNvPr>
          <p:cNvSpPr txBox="1"/>
          <p:nvPr/>
        </p:nvSpPr>
        <p:spPr>
          <a:xfrm>
            <a:off x="6271434" y="6200263"/>
            <a:ext cx="2473831"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a:r>
              <a:rPr lang="en-US" b="1" dirty="0">
                <a:solidFill>
                  <a:srgbClr val="000000"/>
                </a:solidFill>
              </a:rPr>
              <a:t>@EMACCPA</a:t>
            </a:r>
          </a:p>
        </p:txBody>
      </p:sp>
      <p:sp>
        <p:nvSpPr>
          <p:cNvPr id="10" name="TextBox 9">
            <a:extLst>
              <a:ext uri="{FF2B5EF4-FFF2-40B4-BE49-F238E27FC236}">
                <a16:creationId xmlns:a16="http://schemas.microsoft.com/office/drawing/2014/main" id="{41A8E50D-B022-FC4E-80BE-93DCE6BDCE28}"/>
              </a:ext>
            </a:extLst>
          </p:cNvPr>
          <p:cNvSpPr txBox="1"/>
          <p:nvPr/>
        </p:nvSpPr>
        <p:spPr>
          <a:xfrm>
            <a:off x="8159265" y="6229558"/>
            <a:ext cx="2473831"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a:r>
              <a:rPr lang="en-US" b="1" dirty="0">
                <a:solidFill>
                  <a:srgbClr val="000000"/>
                </a:solidFill>
              </a:rPr>
              <a:t>@EMACCPA</a:t>
            </a:r>
          </a:p>
        </p:txBody>
      </p:sp>
      <p:sp>
        <p:nvSpPr>
          <p:cNvPr id="11" name="TextBox 10">
            <a:extLst>
              <a:ext uri="{FF2B5EF4-FFF2-40B4-BE49-F238E27FC236}">
                <a16:creationId xmlns:a16="http://schemas.microsoft.com/office/drawing/2014/main" id="{BB3E7B3C-0EFF-7D46-AD76-BECF7225954E}"/>
              </a:ext>
            </a:extLst>
          </p:cNvPr>
          <p:cNvSpPr txBox="1"/>
          <p:nvPr/>
        </p:nvSpPr>
        <p:spPr>
          <a:xfrm>
            <a:off x="10011099" y="6214777"/>
            <a:ext cx="2473831"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a:r>
              <a:rPr lang="en-US" b="1" dirty="0">
                <a:solidFill>
                  <a:srgbClr val="000000"/>
                </a:solidFill>
              </a:rPr>
              <a:t>@EMACCPA</a:t>
            </a:r>
          </a:p>
        </p:txBody>
      </p:sp>
      <p:sp>
        <p:nvSpPr>
          <p:cNvPr id="12" name="Title 1">
            <a:extLst>
              <a:ext uri="{FF2B5EF4-FFF2-40B4-BE49-F238E27FC236}">
                <a16:creationId xmlns:a16="http://schemas.microsoft.com/office/drawing/2014/main" id="{78075A87-EF35-0449-8F91-0DF5D89D5A67}"/>
              </a:ext>
            </a:extLst>
          </p:cNvPr>
          <p:cNvSpPr txBox="1">
            <a:spLocks/>
          </p:cNvSpPr>
          <p:nvPr/>
        </p:nvSpPr>
        <p:spPr>
          <a:xfrm>
            <a:off x="838200" y="60326"/>
            <a:ext cx="10515600" cy="697958"/>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5400" dirty="0"/>
              <a:t>Eric McGlothen, CPA</a:t>
            </a:r>
          </a:p>
        </p:txBody>
      </p:sp>
    </p:spTree>
    <p:extLst>
      <p:ext uri="{BB962C8B-B14F-4D97-AF65-F5344CB8AC3E}">
        <p14:creationId xmlns:p14="http://schemas.microsoft.com/office/powerpoint/2010/main" val="379270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A92-80D7-DE4C-8031-7D0591640D9F}"/>
              </a:ext>
            </a:extLst>
          </p:cNvPr>
          <p:cNvSpPr>
            <a:spLocks noGrp="1"/>
          </p:cNvSpPr>
          <p:nvPr>
            <p:ph type="title"/>
          </p:nvPr>
        </p:nvSpPr>
        <p:spPr/>
        <p:txBody>
          <a:bodyPr/>
          <a:lstStyle/>
          <a:p>
            <a:r>
              <a:rPr lang="en-US" dirty="0"/>
              <a:t>ERIC MCGLOTHEN, LLC</a:t>
            </a:r>
          </a:p>
        </p:txBody>
      </p:sp>
      <p:graphicFrame>
        <p:nvGraphicFramePr>
          <p:cNvPr id="4" name="Content Placeholder 3">
            <a:extLst>
              <a:ext uri="{FF2B5EF4-FFF2-40B4-BE49-F238E27FC236}">
                <a16:creationId xmlns:a16="http://schemas.microsoft.com/office/drawing/2014/main" id="{15DA021D-F438-114F-9EF2-9CA20B50005C}"/>
              </a:ext>
            </a:extLst>
          </p:cNvPr>
          <p:cNvGraphicFramePr>
            <a:graphicFrameLocks noGrp="1"/>
          </p:cNvGraphicFramePr>
          <p:nvPr>
            <p:ph idx="1"/>
            <p:extLst>
              <p:ext uri="{D42A27DB-BD31-4B8C-83A1-F6EECF244321}">
                <p14:modId xmlns:p14="http://schemas.microsoft.com/office/powerpoint/2010/main" val="3591028273"/>
              </p:ext>
            </p:extLst>
          </p:nvPr>
        </p:nvGraphicFramePr>
        <p:xfrm>
          <a:off x="838200" y="1204913"/>
          <a:ext cx="10515600"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31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7AF1-19C6-1040-B69C-0F998F436B2A}"/>
              </a:ext>
            </a:extLst>
          </p:cNvPr>
          <p:cNvSpPr>
            <a:spLocks noGrp="1"/>
          </p:cNvSpPr>
          <p:nvPr>
            <p:ph type="title"/>
          </p:nvPr>
        </p:nvSpPr>
        <p:spPr/>
        <p:txBody>
          <a:bodyPr/>
          <a:lstStyle/>
          <a:p>
            <a:r>
              <a:rPr lang="en-US" dirty="0"/>
              <a:t>ERIC MCGLOTHEN, LLC</a:t>
            </a:r>
          </a:p>
        </p:txBody>
      </p:sp>
      <p:graphicFrame>
        <p:nvGraphicFramePr>
          <p:cNvPr id="4" name="Content Placeholder 3">
            <a:extLst>
              <a:ext uri="{FF2B5EF4-FFF2-40B4-BE49-F238E27FC236}">
                <a16:creationId xmlns:a16="http://schemas.microsoft.com/office/drawing/2014/main" id="{AA962A9B-ECC2-C540-94C6-C774C7058123}"/>
              </a:ext>
            </a:extLst>
          </p:cNvPr>
          <p:cNvGraphicFramePr>
            <a:graphicFrameLocks noGrp="1"/>
          </p:cNvGraphicFramePr>
          <p:nvPr>
            <p:ph idx="1"/>
            <p:extLst>
              <p:ext uri="{D42A27DB-BD31-4B8C-83A1-F6EECF244321}">
                <p14:modId xmlns:p14="http://schemas.microsoft.com/office/powerpoint/2010/main" val="2902415841"/>
              </p:ext>
            </p:extLst>
          </p:nvPr>
        </p:nvGraphicFramePr>
        <p:xfrm>
          <a:off x="838200" y="1204913"/>
          <a:ext cx="10515600"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87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7AF1-19C6-1040-B69C-0F998F436B2A}"/>
              </a:ext>
            </a:extLst>
          </p:cNvPr>
          <p:cNvSpPr>
            <a:spLocks noGrp="1"/>
          </p:cNvSpPr>
          <p:nvPr>
            <p:ph type="title"/>
          </p:nvPr>
        </p:nvSpPr>
        <p:spPr/>
        <p:txBody>
          <a:bodyPr/>
          <a:lstStyle/>
          <a:p>
            <a:r>
              <a:rPr lang="en-US" dirty="0"/>
              <a:t>ERIC MCGLOTHEN, LLC</a:t>
            </a:r>
          </a:p>
        </p:txBody>
      </p:sp>
      <p:graphicFrame>
        <p:nvGraphicFramePr>
          <p:cNvPr id="4" name="Content Placeholder 3">
            <a:extLst>
              <a:ext uri="{FF2B5EF4-FFF2-40B4-BE49-F238E27FC236}">
                <a16:creationId xmlns:a16="http://schemas.microsoft.com/office/drawing/2014/main" id="{9A05B106-90A3-E34B-B3AD-123A44C28D13}"/>
              </a:ext>
            </a:extLst>
          </p:cNvPr>
          <p:cNvGraphicFramePr>
            <a:graphicFrameLocks noGrp="1"/>
          </p:cNvGraphicFramePr>
          <p:nvPr>
            <p:ph idx="1"/>
            <p:extLst>
              <p:ext uri="{D42A27DB-BD31-4B8C-83A1-F6EECF244321}">
                <p14:modId xmlns:p14="http://schemas.microsoft.com/office/powerpoint/2010/main" val="3288444080"/>
              </p:ext>
            </p:extLst>
          </p:nvPr>
        </p:nvGraphicFramePr>
        <p:xfrm>
          <a:off x="838200" y="1204913"/>
          <a:ext cx="10515600"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56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2F614-B06F-5543-84DC-282A46D60D85}"/>
              </a:ext>
            </a:extLst>
          </p:cNvPr>
          <p:cNvSpPr>
            <a:spLocks noGrp="1"/>
          </p:cNvSpPr>
          <p:nvPr>
            <p:ph type="title"/>
          </p:nvPr>
        </p:nvSpPr>
        <p:spPr>
          <a:xfrm>
            <a:off x="594360" y="637125"/>
            <a:ext cx="3802276" cy="5256371"/>
          </a:xfrm>
        </p:spPr>
        <p:txBody>
          <a:bodyPr>
            <a:normAutofit/>
          </a:bodyPr>
          <a:lstStyle/>
          <a:p>
            <a:r>
              <a:rPr lang="en-US" sz="4800"/>
              <a:t>TAX MATTERS TO CONSIDER</a:t>
            </a:r>
          </a:p>
        </p:txBody>
      </p:sp>
      <p:graphicFrame>
        <p:nvGraphicFramePr>
          <p:cNvPr id="26" name="Content Placeholder 2">
            <a:extLst>
              <a:ext uri="{FF2B5EF4-FFF2-40B4-BE49-F238E27FC236}">
                <a16:creationId xmlns:a16="http://schemas.microsoft.com/office/drawing/2014/main" id="{321643C9-5E53-40AF-9619-2CB7AEB3D5DF}"/>
              </a:ext>
            </a:extLst>
          </p:cNvPr>
          <p:cNvGraphicFramePr>
            <a:graphicFrameLocks noGrp="1"/>
          </p:cNvGraphicFramePr>
          <p:nvPr>
            <p:ph idx="1"/>
            <p:extLst>
              <p:ext uri="{D42A27DB-BD31-4B8C-83A1-F6EECF244321}">
                <p14:modId xmlns:p14="http://schemas.microsoft.com/office/powerpoint/2010/main" val="427827861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08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4992-5FA6-6949-BC6E-259F5502ECBB}"/>
              </a:ext>
            </a:extLst>
          </p:cNvPr>
          <p:cNvSpPr>
            <a:spLocks noGrp="1"/>
          </p:cNvSpPr>
          <p:nvPr>
            <p:ph type="title"/>
          </p:nvPr>
        </p:nvSpPr>
        <p:spPr/>
        <p:txBody>
          <a:bodyPr/>
          <a:lstStyle/>
          <a:p>
            <a:r>
              <a:rPr lang="en-US"/>
              <a:t>CHARITABLE CONTRIBUTION</a:t>
            </a:r>
            <a:endParaRPr lang="en-US" dirty="0"/>
          </a:p>
        </p:txBody>
      </p:sp>
      <p:graphicFrame>
        <p:nvGraphicFramePr>
          <p:cNvPr id="29" name="Content Placeholder 2">
            <a:extLst>
              <a:ext uri="{FF2B5EF4-FFF2-40B4-BE49-F238E27FC236}">
                <a16:creationId xmlns:a16="http://schemas.microsoft.com/office/drawing/2014/main" id="{8A62C9F3-A9F2-4BD0-B22C-847BA4A9F865}"/>
              </a:ext>
            </a:extLst>
          </p:cNvPr>
          <p:cNvGraphicFramePr>
            <a:graphicFrameLocks noGrp="1"/>
          </p:cNvGraphicFramePr>
          <p:nvPr>
            <p:ph idx="1"/>
          </p:nvPr>
        </p:nvGraphicFramePr>
        <p:xfrm>
          <a:off x="838200" y="1204332"/>
          <a:ext cx="10515600" cy="497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35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F9843-8604-494B-AC16-8DB25E8200E2}"/>
              </a:ext>
            </a:extLst>
          </p:cNvPr>
          <p:cNvSpPr>
            <a:spLocks noGrp="1"/>
          </p:cNvSpPr>
          <p:nvPr>
            <p:ph type="title"/>
          </p:nvPr>
        </p:nvSpPr>
        <p:spPr>
          <a:xfrm>
            <a:off x="594360" y="637125"/>
            <a:ext cx="3802276" cy="5256371"/>
          </a:xfrm>
        </p:spPr>
        <p:txBody>
          <a:bodyPr>
            <a:normAutofit/>
          </a:bodyPr>
          <a:lstStyle/>
          <a:p>
            <a:r>
              <a:rPr lang="en-US" sz="4800"/>
              <a:t>REFINANCING YOUR HOME</a:t>
            </a:r>
          </a:p>
        </p:txBody>
      </p:sp>
      <p:graphicFrame>
        <p:nvGraphicFramePr>
          <p:cNvPr id="5" name="Content Placeholder 2">
            <a:extLst>
              <a:ext uri="{FF2B5EF4-FFF2-40B4-BE49-F238E27FC236}">
                <a16:creationId xmlns:a16="http://schemas.microsoft.com/office/drawing/2014/main" id="{16053571-6A19-427F-BC3C-BCC82659DA03}"/>
              </a:ext>
            </a:extLst>
          </p:cNvPr>
          <p:cNvGraphicFramePr>
            <a:graphicFrameLocks noGrp="1"/>
          </p:cNvGraphicFramePr>
          <p:nvPr>
            <p:ph idx="1"/>
            <p:extLst>
              <p:ext uri="{D42A27DB-BD31-4B8C-83A1-F6EECF244321}">
                <p14:modId xmlns:p14="http://schemas.microsoft.com/office/powerpoint/2010/main" val="1736787934"/>
              </p:ext>
            </p:extLst>
          </p:nvPr>
        </p:nvGraphicFramePr>
        <p:xfrm>
          <a:off x="5132261" y="847602"/>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74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A82B-6AFE-6A49-B943-DBE147B2E102}"/>
              </a:ext>
            </a:extLst>
          </p:cNvPr>
          <p:cNvSpPr>
            <a:spLocks noGrp="1"/>
          </p:cNvSpPr>
          <p:nvPr>
            <p:ph type="title"/>
          </p:nvPr>
        </p:nvSpPr>
        <p:spPr/>
        <p:txBody>
          <a:bodyPr>
            <a:normAutofit/>
          </a:bodyPr>
          <a:lstStyle/>
          <a:p>
            <a:r>
              <a:rPr lang="en-US" sz="4000" dirty="0"/>
              <a:t>STATE AND LOCAL TAX (SALT) DEDUCTION</a:t>
            </a:r>
          </a:p>
        </p:txBody>
      </p:sp>
      <p:graphicFrame>
        <p:nvGraphicFramePr>
          <p:cNvPr id="5" name="Content Placeholder 2">
            <a:extLst>
              <a:ext uri="{FF2B5EF4-FFF2-40B4-BE49-F238E27FC236}">
                <a16:creationId xmlns:a16="http://schemas.microsoft.com/office/drawing/2014/main" id="{81112540-577B-404E-BF46-C2CA9B12F292}"/>
              </a:ext>
            </a:extLst>
          </p:cNvPr>
          <p:cNvGraphicFramePr>
            <a:graphicFrameLocks noGrp="1"/>
          </p:cNvGraphicFramePr>
          <p:nvPr>
            <p:ph idx="1"/>
          </p:nvPr>
        </p:nvGraphicFramePr>
        <p:xfrm>
          <a:off x="838200" y="1204332"/>
          <a:ext cx="10515600" cy="497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36154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A8E9E879F47C4A917FBC1EC0C3C741" ma:contentTypeVersion="13" ma:contentTypeDescription="Create a new document." ma:contentTypeScope="" ma:versionID="26d0ce5812430b19b8e7a24951b0fd27">
  <xsd:schema xmlns:xsd="http://www.w3.org/2001/XMLSchema" xmlns:xs="http://www.w3.org/2001/XMLSchema" xmlns:p="http://schemas.microsoft.com/office/2006/metadata/properties" xmlns:ns2="a5f3d74f-8923-4cea-a288-b8c1b32fe804" xmlns:ns3="0a907e56-d0a9-4857-86d2-52e298a0d327" targetNamespace="http://schemas.microsoft.com/office/2006/metadata/properties" ma:root="true" ma:fieldsID="8b5b3c683c84cb9ff56cfaab02dd9da8" ns2:_="" ns3:_="">
    <xsd:import namespace="a5f3d74f-8923-4cea-a288-b8c1b32fe804"/>
    <xsd:import namespace="0a907e56-d0a9-4857-86d2-52e298a0d3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3d74f-8923-4cea-a288-b8c1b32fe8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907e56-d0a9-4857-86d2-52e298a0d32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460BA-12A5-4E3D-B406-5FCDC648A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3d74f-8923-4cea-a288-b8c1b32fe804"/>
    <ds:schemaRef ds:uri="0a907e56-d0a9-4857-86d2-52e298a0d3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EC511B-8EAE-458F-83C1-7FCE3EF62097}">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a5f3d74f-8923-4cea-a288-b8c1b32fe804"/>
    <ds:schemaRef ds:uri="http://schemas.microsoft.com/office/infopath/2007/PartnerControls"/>
    <ds:schemaRef ds:uri="0a907e56-d0a9-4857-86d2-52e298a0d32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0EC2AC2-D8C7-4E62-8A9B-21509D2E5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{25E163CB-D2D5-5148-A914-AD09F6A3EAE7}tf16401378</Template>
  <TotalTime>919</TotalTime>
  <Words>1104</Words>
  <Application>Microsoft Macintosh PowerPoint</Application>
  <PresentationFormat>Widescreen</PresentationFormat>
  <Paragraphs>131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Book</vt:lpstr>
      <vt:lpstr>Calibri</vt:lpstr>
      <vt:lpstr>Calibri Light</vt:lpstr>
      <vt:lpstr>Roboto Bold</vt:lpstr>
      <vt:lpstr>Office Theme</vt:lpstr>
      <vt:lpstr>The Locums Doc Academy</vt:lpstr>
      <vt:lpstr>ERIC MCGLOTHEN, LLC</vt:lpstr>
      <vt:lpstr>ERIC MCGLOTHEN, LLC</vt:lpstr>
      <vt:lpstr>ERIC MCGLOTHEN, LLC</vt:lpstr>
      <vt:lpstr>ERIC MCGLOTHEN, LLC</vt:lpstr>
      <vt:lpstr>TAX MATTERS TO CONSIDER</vt:lpstr>
      <vt:lpstr>CHARITABLE CONTRIBUTION</vt:lpstr>
      <vt:lpstr>REFINANCING YOUR HOME</vt:lpstr>
      <vt:lpstr>STATE AND LOCAL TAX (SALT) DEDUCTION</vt:lpstr>
      <vt:lpstr>529 College Savings Plans to Pay for Private School</vt:lpstr>
      <vt:lpstr>MANAGE QUALIFIED BUSINESS INCOME</vt:lpstr>
      <vt:lpstr>FIVE TAX STRATEGIES FOR DOCTORS</vt:lpstr>
      <vt:lpstr>TAX STRATEGIES</vt:lpstr>
      <vt:lpstr>Hire Your Children, Spouse, or Family Member</vt:lpstr>
      <vt:lpstr>Rent Out Your Home Tax Free</vt:lpstr>
      <vt:lpstr>Contribute to a Defined Benefit Plan</vt:lpstr>
      <vt:lpstr>Revisit Entity Structure</vt:lpstr>
      <vt:lpstr>Tax Plan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LaVon Lewis</dc:creator>
  <cp:lastModifiedBy>Eric McGlothen</cp:lastModifiedBy>
  <cp:revision>12</cp:revision>
  <dcterms:created xsi:type="dcterms:W3CDTF">2020-01-03T19:31:40Z</dcterms:created>
  <dcterms:modified xsi:type="dcterms:W3CDTF">2022-01-25T22:47:25Z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0x01010070A8E9E879F47C4A917FBC1EC0C3C741</vt:lpwstr>
  </property>
</Properties>
</file>